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70" r:id="rId3"/>
    <p:sldId id="304" r:id="rId4"/>
    <p:sldId id="271" r:id="rId5"/>
    <p:sldId id="259" r:id="rId6"/>
    <p:sldId id="260" r:id="rId7"/>
    <p:sldId id="264" r:id="rId8"/>
    <p:sldId id="305" r:id="rId9"/>
    <p:sldId id="257" r:id="rId10"/>
    <p:sldId id="307" r:id="rId11"/>
  </p:sldIdLst>
  <p:sldSz cx="9144000" cy="5143500" type="screen16x9"/>
  <p:notesSz cx="6858000" cy="9144000"/>
  <p:embeddedFontLst>
    <p:embeddedFont>
      <p:font typeface="Barlow" panose="020B0604020202020204" charset="0"/>
      <p:regular r:id="rId13"/>
      <p:bold r:id="rId14"/>
      <p:italic r:id="rId15"/>
      <p:boldItalic r:id="rId16"/>
    </p:embeddedFont>
    <p:embeddedFont>
      <p:font typeface="Roboto Slab Regular" pitchFamily="2" charset="0"/>
      <p:regular r:id="rId17"/>
      <p:bold r:id="rId18"/>
    </p:embeddedFont>
    <p:embeddedFont>
      <p:font typeface="Bahiana" panose="020B0604020202020204" charset="0"/>
      <p:regular r:id="rId19"/>
    </p:embeddedFont>
    <p:embeddedFont>
      <p:font typeface="B Nazanin" panose="00000400000000000000" pitchFamily="2" charset="-78"/>
      <p:regular r:id="rId20"/>
      <p:bold r:id="rId21"/>
    </p:embeddedFont>
    <p:embeddedFont>
      <p:font typeface="Tulpen One" panose="020B0604020202020204" charset="0"/>
      <p:regular r:id="rId22"/>
    </p:embeddedFont>
    <p:embeddedFont>
      <p:font typeface="B Yas" panose="00000400000000000000" pitchFamily="2" charset="-78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C5CC65-F039-4919-AF08-14EEDAD566B6}">
  <a:tblStyle styleId="{B8C5CC65-F039-4919-AF08-14EEDAD566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92" d="100"/>
          <a:sy n="92" d="100"/>
        </p:scale>
        <p:origin x="6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62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Google Shape;3350;g6b20e2230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1" name="Google Shape;3351;g6b20e2230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354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1" name="Google Shape;3391;g6b20e2230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2" name="Google Shape;3392;g6b20e2230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g6bd56c9061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9" name="Google Shape;2149;g6bd56c9061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Google Shape;2632;g70c1df8b9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3" name="Google Shape;2633;g70c1df8b9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Google Shape;2632;g70c1df8b9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3" name="Google Shape;2633;g70c1df8b9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278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1475"/>
            <a:ext cx="9151925" cy="51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9525" y="3094325"/>
            <a:ext cx="4644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49475" y="2185725"/>
            <a:ext cx="4644900" cy="105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992450" y="540250"/>
            <a:ext cx="2438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 flipH="1">
            <a:off x="720200" y="1736153"/>
            <a:ext cx="46419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725275" y="3575350"/>
            <a:ext cx="32319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5199025" y="3575325"/>
            <a:ext cx="32319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25275" y="2872850"/>
            <a:ext cx="3231900" cy="7812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5199025" y="2877850"/>
            <a:ext cx="3231900" cy="7812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680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194163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 idx="2"/>
          </p:nvPr>
        </p:nvSpPr>
        <p:spPr>
          <a:xfrm>
            <a:off x="1194163" y="3294100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5666826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4"/>
          </p:nvPr>
        </p:nvSpPr>
        <p:spPr>
          <a:xfrm>
            <a:off x="5666849" y="3295675"/>
            <a:ext cx="22830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 flipH="1">
            <a:off x="5666767" y="3816925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 flipH="1">
            <a:off x="5666728" y="22291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 flipH="1">
            <a:off x="1194438" y="3814850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 flipH="1">
            <a:off x="1194438" y="22208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725275" y="2999163"/>
            <a:ext cx="608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725308" y="1742938"/>
            <a:ext cx="6085200" cy="12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075" y="-41600"/>
            <a:ext cx="9217949" cy="51850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720050" y="980350"/>
            <a:ext cx="77037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/>
            </a:lvl1pPr>
            <a:lvl2pPr marL="914400" lvl="1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2pPr>
            <a:lvl3pPr marL="1371600" lvl="2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3pPr>
            <a:lvl4pPr marL="1828800" lvl="3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4pPr>
            <a:lvl5pPr marL="2286000" lvl="4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5pPr>
            <a:lvl6pPr marL="2743200" lvl="5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6pPr>
            <a:lvl7pPr marL="3200400" lvl="6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7pPr>
            <a:lvl8pPr marL="3657600" lvl="7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8pPr>
            <a:lvl9pPr marL="4114800" lvl="8" indent="-2984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Muli Regular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506125" y="1786700"/>
            <a:ext cx="62319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None/>
              <a:defRPr sz="960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">
  <p:cSld name="TITLE_ONLY_2_1_1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63" r:id="rId7"/>
    <p:sldLayoutId id="2147483666" r:id="rId8"/>
    <p:sldLayoutId id="2147483674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2"/>
          <p:cNvGrpSpPr/>
          <p:nvPr/>
        </p:nvGrpSpPr>
        <p:grpSpPr>
          <a:xfrm>
            <a:off x="-359498" y="-175039"/>
            <a:ext cx="1300005" cy="1167716"/>
            <a:chOff x="-359498" y="-175039"/>
            <a:chExt cx="1300005" cy="1167716"/>
          </a:xfrm>
        </p:grpSpPr>
        <p:sp>
          <p:nvSpPr>
            <p:cNvPr id="158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8052053" y="4004279"/>
            <a:ext cx="1298882" cy="1166287"/>
            <a:chOff x="8052053" y="4004279"/>
            <a:chExt cx="1298882" cy="1166287"/>
          </a:xfrm>
        </p:grpSpPr>
        <p:sp>
          <p:nvSpPr>
            <p:cNvPr id="357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261454" y="-29682"/>
            <a:ext cx="8061172" cy="5001551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60" y="1303112"/>
            <a:ext cx="3187653" cy="2331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33"/>
          <p:cNvSpPr/>
          <p:nvPr/>
        </p:nvSpPr>
        <p:spPr>
          <a:xfrm>
            <a:off x="5324214" y="238775"/>
            <a:ext cx="39" cy="195"/>
          </a:xfrm>
          <a:custGeom>
            <a:avLst/>
            <a:gdLst/>
            <a:ahLst/>
            <a:cxnLst/>
            <a:rect l="l" t="t" r="r" b="b"/>
            <a:pathLst>
              <a:path w="1" h="5" extrusionOk="0"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9FA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1" name="Google Shape;1761;p33"/>
          <p:cNvGrpSpPr/>
          <p:nvPr/>
        </p:nvGrpSpPr>
        <p:grpSpPr>
          <a:xfrm rot="15540466">
            <a:off x="-133590" y="-574398"/>
            <a:ext cx="1778985" cy="1644422"/>
            <a:chOff x="7418325" y="-49354"/>
            <a:chExt cx="1778985" cy="1644422"/>
          </a:xfrm>
        </p:grpSpPr>
        <p:sp>
          <p:nvSpPr>
            <p:cNvPr id="1762" name="Google Shape;1762;p33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3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3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3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3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3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3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3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3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3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960;p34"/>
          <p:cNvSpPr txBox="1">
            <a:spLocks/>
          </p:cNvSpPr>
          <p:nvPr/>
        </p:nvSpPr>
        <p:spPr>
          <a:xfrm>
            <a:off x="4790331" y="376377"/>
            <a:ext cx="401695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Tulpen One"/>
              <a:buNone/>
              <a:defRPr sz="6000" b="1" i="0" u="none" strike="noStrike" cap="none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 rtl="1"/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</a:rPr>
              <a:t>رشته انیمیشن</a:t>
            </a:r>
            <a:endParaRPr lang="fa-I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Google Shape;1962;p34"/>
          <p:cNvSpPr txBox="1">
            <a:spLocks/>
          </p:cNvSpPr>
          <p:nvPr/>
        </p:nvSpPr>
        <p:spPr>
          <a:xfrm flipH="1">
            <a:off x="4904509" y="2766935"/>
            <a:ext cx="3990652" cy="867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زهرا نریمانی رتبه دوم           فرزانه شمس شایسته تقدیر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14" name="Google Shape;1960;p34"/>
          <p:cNvSpPr txBox="1">
            <a:spLocks/>
          </p:cNvSpPr>
          <p:nvPr/>
        </p:nvSpPr>
        <p:spPr>
          <a:xfrm>
            <a:off x="644767" y="85408"/>
            <a:ext cx="401695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Tulpen One"/>
              <a:buNone/>
              <a:defRPr sz="6000" b="1" i="0" u="none" strike="noStrike" cap="none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 rtl="1"/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</a:rPr>
              <a:t>رشته نگاره گری و تذهیب</a:t>
            </a:r>
            <a:endParaRPr lang="fa-I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5" name="Google Shape;1962;p34"/>
          <p:cNvSpPr txBox="1">
            <a:spLocks/>
          </p:cNvSpPr>
          <p:nvPr/>
        </p:nvSpPr>
        <p:spPr>
          <a:xfrm flipH="1">
            <a:off x="922157" y="4632299"/>
            <a:ext cx="3525999" cy="867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زهرا نریمانی                زهرا سلیمانی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58" y="1264947"/>
            <a:ext cx="1022403" cy="1403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49" y="1275632"/>
            <a:ext cx="1022403" cy="140342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77" y="3173120"/>
            <a:ext cx="1022403" cy="1403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48" y="3190247"/>
            <a:ext cx="1022403" cy="1403422"/>
          </a:xfrm>
          <a:prstGeom prst="rect">
            <a:avLst/>
          </a:prstGeom>
        </p:spPr>
      </p:pic>
      <p:sp>
        <p:nvSpPr>
          <p:cNvPr id="110" name="Google Shape;1962;p34"/>
          <p:cNvSpPr txBox="1">
            <a:spLocks/>
          </p:cNvSpPr>
          <p:nvPr/>
        </p:nvSpPr>
        <p:spPr>
          <a:xfrm flipH="1">
            <a:off x="5281287" y="4604214"/>
            <a:ext cx="3525999" cy="867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مرضیه زاهد رتبه دوم            فاطمه رمضانی رتبه سوم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02" y="3200792"/>
            <a:ext cx="1022403" cy="1403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74" y="3200792"/>
            <a:ext cx="1025578" cy="1403422"/>
          </a:xfrm>
          <a:prstGeom prst="rect">
            <a:avLst/>
          </a:prstGeom>
        </p:spPr>
      </p:pic>
      <p:sp>
        <p:nvSpPr>
          <p:cNvPr id="113" name="Google Shape;1960;p34"/>
          <p:cNvSpPr txBox="1">
            <a:spLocks/>
          </p:cNvSpPr>
          <p:nvPr/>
        </p:nvSpPr>
        <p:spPr>
          <a:xfrm>
            <a:off x="734343" y="2577264"/>
            <a:ext cx="401695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Tulpen One"/>
              <a:buNone/>
              <a:defRPr sz="6000" b="1" i="0" u="none" strike="noStrike" cap="none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 rtl="1"/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</a:rPr>
              <a:t>رشته موشن گرافی</a:t>
            </a:r>
            <a:endParaRPr lang="fa-I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6" name="Google Shape;1962;p34"/>
          <p:cNvSpPr txBox="1">
            <a:spLocks/>
          </p:cNvSpPr>
          <p:nvPr/>
        </p:nvSpPr>
        <p:spPr>
          <a:xfrm flipH="1">
            <a:off x="872778" y="2122523"/>
            <a:ext cx="3525999" cy="867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زهرا نوری                نیلوفر سلیمانی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33" y="706647"/>
            <a:ext cx="1022403" cy="140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51" y="715374"/>
            <a:ext cx="1022403" cy="14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9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2273;p38"/>
          <p:cNvGrpSpPr/>
          <p:nvPr/>
        </p:nvGrpSpPr>
        <p:grpSpPr>
          <a:xfrm>
            <a:off x="6426786" y="413207"/>
            <a:ext cx="905158" cy="506740"/>
            <a:chOff x="5655900" y="5097050"/>
            <a:chExt cx="442125" cy="212775"/>
          </a:xfrm>
        </p:grpSpPr>
        <p:sp>
          <p:nvSpPr>
            <p:cNvPr id="309" name="Google Shape;2274;p38"/>
            <p:cNvSpPr/>
            <p:nvPr/>
          </p:nvSpPr>
          <p:spPr>
            <a:xfrm>
              <a:off x="5655900" y="5097050"/>
              <a:ext cx="442125" cy="212775"/>
            </a:xfrm>
            <a:custGeom>
              <a:avLst/>
              <a:gdLst/>
              <a:ahLst/>
              <a:cxnLst/>
              <a:rect l="l" t="t" r="r" b="b"/>
              <a:pathLst>
                <a:path w="17685" h="8511" extrusionOk="0">
                  <a:moveTo>
                    <a:pt x="15299" y="0"/>
                  </a:moveTo>
                  <a:cubicBezTo>
                    <a:pt x="13539" y="0"/>
                    <a:pt x="10746" y="1071"/>
                    <a:pt x="8047" y="2342"/>
                  </a:cubicBezTo>
                  <a:cubicBezTo>
                    <a:pt x="7974" y="2379"/>
                    <a:pt x="7902" y="2412"/>
                    <a:pt x="7833" y="2448"/>
                  </a:cubicBezTo>
                  <a:cubicBezTo>
                    <a:pt x="3946" y="4300"/>
                    <a:pt x="313" y="6524"/>
                    <a:pt x="313" y="6524"/>
                  </a:cubicBezTo>
                  <a:lnTo>
                    <a:pt x="1" y="8511"/>
                  </a:lnTo>
                  <a:cubicBezTo>
                    <a:pt x="1" y="8511"/>
                    <a:pt x="4483" y="7180"/>
                    <a:pt x="8841" y="5537"/>
                  </a:cubicBezTo>
                  <a:cubicBezTo>
                    <a:pt x="8931" y="5501"/>
                    <a:pt x="9026" y="5465"/>
                    <a:pt x="9120" y="5432"/>
                  </a:cubicBezTo>
                  <a:cubicBezTo>
                    <a:pt x="10157" y="5033"/>
                    <a:pt x="11183" y="4620"/>
                    <a:pt x="12133" y="4206"/>
                  </a:cubicBezTo>
                  <a:cubicBezTo>
                    <a:pt x="12220" y="4166"/>
                    <a:pt x="12307" y="4134"/>
                    <a:pt x="12390" y="4094"/>
                  </a:cubicBezTo>
                  <a:lnTo>
                    <a:pt x="12394" y="4094"/>
                  </a:lnTo>
                  <a:cubicBezTo>
                    <a:pt x="15483" y="2720"/>
                    <a:pt x="17685" y="1328"/>
                    <a:pt x="16709" y="421"/>
                  </a:cubicBezTo>
                  <a:cubicBezTo>
                    <a:pt x="16394" y="128"/>
                    <a:pt x="15909" y="0"/>
                    <a:pt x="15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275;p38"/>
            <p:cNvSpPr/>
            <p:nvPr/>
          </p:nvSpPr>
          <p:spPr>
            <a:xfrm>
              <a:off x="5666425" y="5107550"/>
              <a:ext cx="407225" cy="175000"/>
            </a:xfrm>
            <a:custGeom>
              <a:avLst/>
              <a:gdLst/>
              <a:ahLst/>
              <a:cxnLst/>
              <a:rect l="l" t="t" r="r" b="b"/>
              <a:pathLst>
                <a:path w="16289" h="7000" extrusionOk="0">
                  <a:moveTo>
                    <a:pt x="16288" y="1"/>
                  </a:moveTo>
                  <a:lnTo>
                    <a:pt x="16288" y="1"/>
                  </a:lnTo>
                  <a:cubicBezTo>
                    <a:pt x="8989" y="2329"/>
                    <a:pt x="47" y="6854"/>
                    <a:pt x="0" y="6999"/>
                  </a:cubicBezTo>
                  <a:lnTo>
                    <a:pt x="162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276;p38"/>
            <p:cNvSpPr/>
            <p:nvPr/>
          </p:nvSpPr>
          <p:spPr>
            <a:xfrm>
              <a:off x="5848625" y="5155600"/>
              <a:ext cx="8475" cy="43725"/>
            </a:xfrm>
            <a:custGeom>
              <a:avLst/>
              <a:gdLst/>
              <a:ahLst/>
              <a:cxnLst/>
              <a:rect l="l" t="t" r="r" b="b"/>
              <a:pathLst>
                <a:path w="339" h="1749" extrusionOk="0">
                  <a:moveTo>
                    <a:pt x="338" y="0"/>
                  </a:moveTo>
                  <a:lnTo>
                    <a:pt x="338" y="0"/>
                  </a:lnTo>
                  <a:cubicBezTo>
                    <a:pt x="265" y="37"/>
                    <a:pt x="193" y="70"/>
                    <a:pt x="124" y="106"/>
                  </a:cubicBezTo>
                  <a:lnTo>
                    <a:pt x="0" y="1730"/>
                  </a:lnTo>
                  <a:lnTo>
                    <a:pt x="203" y="174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277;p38"/>
            <p:cNvSpPr/>
            <p:nvPr/>
          </p:nvSpPr>
          <p:spPr>
            <a:xfrm>
              <a:off x="5902100" y="5173100"/>
              <a:ext cx="63575" cy="29125"/>
            </a:xfrm>
            <a:custGeom>
              <a:avLst/>
              <a:gdLst/>
              <a:ahLst/>
              <a:cxnLst/>
              <a:rect l="l" t="t" r="r" b="b"/>
              <a:pathLst>
                <a:path w="2543" h="1165" extrusionOk="0">
                  <a:moveTo>
                    <a:pt x="80" y="1"/>
                  </a:moveTo>
                  <a:lnTo>
                    <a:pt x="0" y="189"/>
                  </a:lnTo>
                  <a:lnTo>
                    <a:pt x="2285" y="1164"/>
                  </a:lnTo>
                  <a:cubicBezTo>
                    <a:pt x="2372" y="1124"/>
                    <a:pt x="2459" y="1092"/>
                    <a:pt x="2542" y="1052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278;p38"/>
            <p:cNvSpPr/>
            <p:nvPr/>
          </p:nvSpPr>
          <p:spPr>
            <a:xfrm>
              <a:off x="5823700" y="5208350"/>
              <a:ext cx="60225" cy="27125"/>
            </a:xfrm>
            <a:custGeom>
              <a:avLst/>
              <a:gdLst/>
              <a:ahLst/>
              <a:cxnLst/>
              <a:rect l="l" t="t" r="r" b="b"/>
              <a:pathLst>
                <a:path w="2409" h="1085" extrusionOk="0">
                  <a:moveTo>
                    <a:pt x="80" y="1"/>
                  </a:moveTo>
                  <a:lnTo>
                    <a:pt x="0" y="190"/>
                  </a:lnTo>
                  <a:lnTo>
                    <a:pt x="2129" y="1085"/>
                  </a:lnTo>
                  <a:cubicBezTo>
                    <a:pt x="2219" y="1049"/>
                    <a:pt x="2314" y="1013"/>
                    <a:pt x="2408" y="980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2273;p38"/>
          <p:cNvGrpSpPr/>
          <p:nvPr/>
        </p:nvGrpSpPr>
        <p:grpSpPr>
          <a:xfrm rot="14414568">
            <a:off x="1817702" y="4199223"/>
            <a:ext cx="905158" cy="506740"/>
            <a:chOff x="5655900" y="5097050"/>
            <a:chExt cx="442125" cy="212775"/>
          </a:xfrm>
        </p:grpSpPr>
        <p:sp>
          <p:nvSpPr>
            <p:cNvPr id="303" name="Google Shape;2274;p38"/>
            <p:cNvSpPr/>
            <p:nvPr/>
          </p:nvSpPr>
          <p:spPr>
            <a:xfrm>
              <a:off x="5655900" y="5097050"/>
              <a:ext cx="442125" cy="212775"/>
            </a:xfrm>
            <a:custGeom>
              <a:avLst/>
              <a:gdLst/>
              <a:ahLst/>
              <a:cxnLst/>
              <a:rect l="l" t="t" r="r" b="b"/>
              <a:pathLst>
                <a:path w="17685" h="8511" extrusionOk="0">
                  <a:moveTo>
                    <a:pt x="15299" y="0"/>
                  </a:moveTo>
                  <a:cubicBezTo>
                    <a:pt x="13539" y="0"/>
                    <a:pt x="10746" y="1071"/>
                    <a:pt x="8047" y="2342"/>
                  </a:cubicBezTo>
                  <a:cubicBezTo>
                    <a:pt x="7974" y="2379"/>
                    <a:pt x="7902" y="2412"/>
                    <a:pt x="7833" y="2448"/>
                  </a:cubicBezTo>
                  <a:cubicBezTo>
                    <a:pt x="3946" y="4300"/>
                    <a:pt x="313" y="6524"/>
                    <a:pt x="313" y="6524"/>
                  </a:cubicBezTo>
                  <a:lnTo>
                    <a:pt x="1" y="8511"/>
                  </a:lnTo>
                  <a:cubicBezTo>
                    <a:pt x="1" y="8511"/>
                    <a:pt x="4483" y="7180"/>
                    <a:pt x="8841" y="5537"/>
                  </a:cubicBezTo>
                  <a:cubicBezTo>
                    <a:pt x="8931" y="5501"/>
                    <a:pt x="9026" y="5465"/>
                    <a:pt x="9120" y="5432"/>
                  </a:cubicBezTo>
                  <a:cubicBezTo>
                    <a:pt x="10157" y="5033"/>
                    <a:pt x="11183" y="4620"/>
                    <a:pt x="12133" y="4206"/>
                  </a:cubicBezTo>
                  <a:cubicBezTo>
                    <a:pt x="12220" y="4166"/>
                    <a:pt x="12307" y="4134"/>
                    <a:pt x="12390" y="4094"/>
                  </a:cubicBezTo>
                  <a:lnTo>
                    <a:pt x="12394" y="4094"/>
                  </a:lnTo>
                  <a:cubicBezTo>
                    <a:pt x="15483" y="2720"/>
                    <a:pt x="17685" y="1328"/>
                    <a:pt x="16709" y="421"/>
                  </a:cubicBezTo>
                  <a:cubicBezTo>
                    <a:pt x="16394" y="128"/>
                    <a:pt x="15909" y="0"/>
                    <a:pt x="15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275;p38"/>
            <p:cNvSpPr/>
            <p:nvPr/>
          </p:nvSpPr>
          <p:spPr>
            <a:xfrm>
              <a:off x="5666425" y="5107550"/>
              <a:ext cx="407225" cy="175000"/>
            </a:xfrm>
            <a:custGeom>
              <a:avLst/>
              <a:gdLst/>
              <a:ahLst/>
              <a:cxnLst/>
              <a:rect l="l" t="t" r="r" b="b"/>
              <a:pathLst>
                <a:path w="16289" h="7000" extrusionOk="0">
                  <a:moveTo>
                    <a:pt x="16288" y="1"/>
                  </a:moveTo>
                  <a:lnTo>
                    <a:pt x="16288" y="1"/>
                  </a:lnTo>
                  <a:cubicBezTo>
                    <a:pt x="8989" y="2329"/>
                    <a:pt x="47" y="6854"/>
                    <a:pt x="0" y="6999"/>
                  </a:cubicBezTo>
                  <a:lnTo>
                    <a:pt x="162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276;p38"/>
            <p:cNvSpPr/>
            <p:nvPr/>
          </p:nvSpPr>
          <p:spPr>
            <a:xfrm>
              <a:off x="5848625" y="5155600"/>
              <a:ext cx="8475" cy="43725"/>
            </a:xfrm>
            <a:custGeom>
              <a:avLst/>
              <a:gdLst/>
              <a:ahLst/>
              <a:cxnLst/>
              <a:rect l="l" t="t" r="r" b="b"/>
              <a:pathLst>
                <a:path w="339" h="1749" extrusionOk="0">
                  <a:moveTo>
                    <a:pt x="338" y="0"/>
                  </a:moveTo>
                  <a:lnTo>
                    <a:pt x="338" y="0"/>
                  </a:lnTo>
                  <a:cubicBezTo>
                    <a:pt x="265" y="37"/>
                    <a:pt x="193" y="70"/>
                    <a:pt x="124" y="106"/>
                  </a:cubicBezTo>
                  <a:lnTo>
                    <a:pt x="0" y="1730"/>
                  </a:lnTo>
                  <a:lnTo>
                    <a:pt x="203" y="174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277;p38"/>
            <p:cNvSpPr/>
            <p:nvPr/>
          </p:nvSpPr>
          <p:spPr>
            <a:xfrm>
              <a:off x="5902100" y="5173100"/>
              <a:ext cx="63575" cy="29125"/>
            </a:xfrm>
            <a:custGeom>
              <a:avLst/>
              <a:gdLst/>
              <a:ahLst/>
              <a:cxnLst/>
              <a:rect l="l" t="t" r="r" b="b"/>
              <a:pathLst>
                <a:path w="2543" h="1165" extrusionOk="0">
                  <a:moveTo>
                    <a:pt x="80" y="1"/>
                  </a:moveTo>
                  <a:lnTo>
                    <a:pt x="0" y="189"/>
                  </a:lnTo>
                  <a:lnTo>
                    <a:pt x="2285" y="1164"/>
                  </a:lnTo>
                  <a:cubicBezTo>
                    <a:pt x="2372" y="1124"/>
                    <a:pt x="2459" y="1092"/>
                    <a:pt x="2542" y="1052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278;p38"/>
            <p:cNvSpPr/>
            <p:nvPr/>
          </p:nvSpPr>
          <p:spPr>
            <a:xfrm>
              <a:off x="5823700" y="5208350"/>
              <a:ext cx="60225" cy="27125"/>
            </a:xfrm>
            <a:custGeom>
              <a:avLst/>
              <a:gdLst/>
              <a:ahLst/>
              <a:cxnLst/>
              <a:rect l="l" t="t" r="r" b="b"/>
              <a:pathLst>
                <a:path w="2409" h="1085" extrusionOk="0">
                  <a:moveTo>
                    <a:pt x="80" y="1"/>
                  </a:moveTo>
                  <a:lnTo>
                    <a:pt x="0" y="190"/>
                  </a:lnTo>
                  <a:lnTo>
                    <a:pt x="2129" y="1085"/>
                  </a:lnTo>
                  <a:cubicBezTo>
                    <a:pt x="2219" y="1049"/>
                    <a:pt x="2314" y="1013"/>
                    <a:pt x="2408" y="980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2750;p42"/>
          <p:cNvGrpSpPr/>
          <p:nvPr/>
        </p:nvGrpSpPr>
        <p:grpSpPr>
          <a:xfrm>
            <a:off x="5761064" y="108143"/>
            <a:ext cx="2520758" cy="3042385"/>
            <a:chOff x="6287537" y="196566"/>
            <a:chExt cx="2520758" cy="3042385"/>
          </a:xfrm>
        </p:grpSpPr>
        <p:grpSp>
          <p:nvGrpSpPr>
            <p:cNvPr id="57" name="Google Shape;2751;p42"/>
            <p:cNvGrpSpPr/>
            <p:nvPr/>
          </p:nvGrpSpPr>
          <p:grpSpPr>
            <a:xfrm rot="10800000">
              <a:off x="7931992" y="196566"/>
              <a:ext cx="551878" cy="2275896"/>
              <a:chOff x="7099616" y="-395"/>
              <a:chExt cx="390379" cy="1609886"/>
            </a:xfrm>
          </p:grpSpPr>
          <p:sp>
            <p:nvSpPr>
              <p:cNvPr id="243" name="Google Shape;2752;p42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753;p42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754;p42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755;p42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756;p42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757;p42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758;p42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759;p42"/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760;p42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761;p42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762;p42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763;p42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764;p42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765;p42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766;p42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767;p42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768;p42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769;p42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770;p42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771;p42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772;p42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773;p42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774;p42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2775;p42"/>
            <p:cNvGrpSpPr/>
            <p:nvPr/>
          </p:nvGrpSpPr>
          <p:grpSpPr>
            <a:xfrm flipH="1">
              <a:off x="6287537" y="1528127"/>
              <a:ext cx="1050033" cy="920261"/>
              <a:chOff x="2084750" y="3905475"/>
              <a:chExt cx="415000" cy="363725"/>
            </a:xfrm>
          </p:grpSpPr>
          <p:sp>
            <p:nvSpPr>
              <p:cNvPr id="238" name="Google Shape;2776;p42"/>
              <p:cNvSpPr/>
              <p:nvPr/>
            </p:nvSpPr>
            <p:spPr>
              <a:xfrm>
                <a:off x="2084750" y="3905475"/>
                <a:ext cx="415000" cy="363725"/>
              </a:xfrm>
              <a:custGeom>
                <a:avLst/>
                <a:gdLst/>
                <a:ahLst/>
                <a:cxnLst/>
                <a:rect l="l" t="t" r="r" b="b"/>
                <a:pathLst>
                  <a:path w="16600" h="14549" extrusionOk="0">
                    <a:moveTo>
                      <a:pt x="12692" y="0"/>
                    </a:moveTo>
                    <a:cubicBezTo>
                      <a:pt x="10965" y="0"/>
                      <a:pt x="8910" y="1584"/>
                      <a:pt x="6965" y="3656"/>
                    </a:cubicBezTo>
                    <a:cubicBezTo>
                      <a:pt x="6925" y="3696"/>
                      <a:pt x="6889" y="3731"/>
                      <a:pt x="6853" y="3775"/>
                    </a:cubicBezTo>
                    <a:cubicBezTo>
                      <a:pt x="6541" y="4109"/>
                      <a:pt x="6233" y="4454"/>
                      <a:pt x="5928" y="4809"/>
                    </a:cubicBezTo>
                    <a:cubicBezTo>
                      <a:pt x="5892" y="4849"/>
                      <a:pt x="5856" y="4892"/>
                      <a:pt x="5823" y="4936"/>
                    </a:cubicBezTo>
                    <a:cubicBezTo>
                      <a:pt x="3404" y="7774"/>
                      <a:pt x="1305" y="11059"/>
                      <a:pt x="432" y="12474"/>
                    </a:cubicBezTo>
                    <a:cubicBezTo>
                      <a:pt x="152" y="12927"/>
                      <a:pt x="0" y="13191"/>
                      <a:pt x="0" y="13191"/>
                    </a:cubicBezTo>
                    <a:lnTo>
                      <a:pt x="10" y="13460"/>
                    </a:lnTo>
                    <a:lnTo>
                      <a:pt x="57" y="14548"/>
                    </a:lnTo>
                    <a:cubicBezTo>
                      <a:pt x="57" y="14548"/>
                      <a:pt x="159" y="14490"/>
                      <a:pt x="352" y="14385"/>
                    </a:cubicBezTo>
                    <a:lnTo>
                      <a:pt x="352" y="14381"/>
                    </a:lnTo>
                    <a:cubicBezTo>
                      <a:pt x="1316" y="13841"/>
                      <a:pt x="4489" y="12013"/>
                      <a:pt x="7636" y="9809"/>
                    </a:cubicBezTo>
                    <a:cubicBezTo>
                      <a:pt x="7680" y="9776"/>
                      <a:pt x="7727" y="9744"/>
                      <a:pt x="7770" y="9714"/>
                    </a:cubicBezTo>
                    <a:cubicBezTo>
                      <a:pt x="12245" y="6567"/>
                      <a:pt x="16600" y="2683"/>
                      <a:pt x="14409" y="668"/>
                    </a:cubicBezTo>
                    <a:cubicBezTo>
                      <a:pt x="14406" y="664"/>
                      <a:pt x="14402" y="660"/>
                      <a:pt x="14399" y="657"/>
                    </a:cubicBezTo>
                    <a:cubicBezTo>
                      <a:pt x="14347" y="610"/>
                      <a:pt x="14293" y="566"/>
                      <a:pt x="14235" y="523"/>
                    </a:cubicBezTo>
                    <a:cubicBezTo>
                      <a:pt x="13764" y="162"/>
                      <a:pt x="13245" y="0"/>
                      <a:pt x="126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777;p42"/>
              <p:cNvSpPr/>
              <p:nvPr/>
            </p:nvSpPr>
            <p:spPr>
              <a:xfrm>
                <a:off x="2085000" y="3921875"/>
                <a:ext cx="360000" cy="320125"/>
              </a:xfrm>
              <a:custGeom>
                <a:avLst/>
                <a:gdLst/>
                <a:ahLst/>
                <a:cxnLst/>
                <a:rect l="l" t="t" r="r" b="b"/>
                <a:pathLst>
                  <a:path w="14400" h="12805" extrusionOk="0">
                    <a:moveTo>
                      <a:pt x="14389" y="1"/>
                    </a:moveTo>
                    <a:cubicBezTo>
                      <a:pt x="13819" y="458"/>
                      <a:pt x="13261" y="929"/>
                      <a:pt x="12699" y="1393"/>
                    </a:cubicBezTo>
                    <a:lnTo>
                      <a:pt x="10838" y="2971"/>
                    </a:lnTo>
                    <a:cubicBezTo>
                      <a:pt x="9765" y="3880"/>
                      <a:pt x="8711" y="4805"/>
                      <a:pt x="7651" y="5726"/>
                    </a:cubicBezTo>
                    <a:cubicBezTo>
                      <a:pt x="7611" y="5762"/>
                      <a:pt x="7571" y="5795"/>
                      <a:pt x="7531" y="5828"/>
                    </a:cubicBezTo>
                    <a:cubicBezTo>
                      <a:pt x="7405" y="5940"/>
                      <a:pt x="7275" y="6052"/>
                      <a:pt x="7148" y="6165"/>
                    </a:cubicBezTo>
                    <a:cubicBezTo>
                      <a:pt x="6966" y="6325"/>
                      <a:pt x="6785" y="6487"/>
                      <a:pt x="6600" y="6651"/>
                    </a:cubicBezTo>
                    <a:cubicBezTo>
                      <a:pt x="6564" y="6683"/>
                      <a:pt x="6527" y="6716"/>
                      <a:pt x="6487" y="6748"/>
                    </a:cubicBezTo>
                    <a:cubicBezTo>
                      <a:pt x="5494" y="7637"/>
                      <a:pt x="4497" y="8522"/>
                      <a:pt x="3511" y="9417"/>
                    </a:cubicBezTo>
                    <a:lnTo>
                      <a:pt x="1719" y="11078"/>
                    </a:lnTo>
                    <a:lnTo>
                      <a:pt x="838" y="11919"/>
                    </a:lnTo>
                    <a:cubicBezTo>
                      <a:pt x="693" y="12065"/>
                      <a:pt x="544" y="12206"/>
                      <a:pt x="400" y="12354"/>
                    </a:cubicBezTo>
                    <a:cubicBezTo>
                      <a:pt x="258" y="12495"/>
                      <a:pt x="121" y="12644"/>
                      <a:pt x="0" y="12804"/>
                    </a:cubicBezTo>
                    <a:cubicBezTo>
                      <a:pt x="113" y="12659"/>
                      <a:pt x="258" y="12539"/>
                      <a:pt x="396" y="12413"/>
                    </a:cubicBezTo>
                    <a:cubicBezTo>
                      <a:pt x="410" y="12401"/>
                      <a:pt x="422" y="12391"/>
                      <a:pt x="432" y="12380"/>
                    </a:cubicBezTo>
                    <a:lnTo>
                      <a:pt x="889" y="11973"/>
                    </a:lnTo>
                    <a:lnTo>
                      <a:pt x="1806" y="11176"/>
                    </a:lnTo>
                    <a:lnTo>
                      <a:pt x="3652" y="9573"/>
                    </a:lnTo>
                    <a:lnTo>
                      <a:pt x="5309" y="8127"/>
                    </a:lnTo>
                    <a:lnTo>
                      <a:pt x="5421" y="8032"/>
                    </a:lnTo>
                    <a:lnTo>
                      <a:pt x="7329" y="6368"/>
                    </a:lnTo>
                    <a:lnTo>
                      <a:pt x="10977" y="3130"/>
                    </a:lnTo>
                    <a:lnTo>
                      <a:pt x="12786" y="1495"/>
                    </a:lnTo>
                    <a:cubicBezTo>
                      <a:pt x="13326" y="1001"/>
                      <a:pt x="13867" y="512"/>
                      <a:pt x="14399" y="12"/>
                    </a:cubicBezTo>
                    <a:cubicBezTo>
                      <a:pt x="14396" y="8"/>
                      <a:pt x="14392" y="4"/>
                      <a:pt x="1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778;p42"/>
              <p:cNvSpPr/>
              <p:nvPr/>
            </p:nvSpPr>
            <p:spPr>
              <a:xfrm>
                <a:off x="2230300" y="4025675"/>
                <a:ext cx="2097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709" extrusionOk="0">
                    <a:moveTo>
                      <a:pt x="106" y="1"/>
                    </a:moveTo>
                    <a:cubicBezTo>
                      <a:pt x="70" y="41"/>
                      <a:pt x="34" y="84"/>
                      <a:pt x="1" y="128"/>
                    </a:cubicBezTo>
                    <a:lnTo>
                      <a:pt x="675" y="2596"/>
                    </a:lnTo>
                    <a:lnTo>
                      <a:pt x="708" y="2709"/>
                    </a:lnTo>
                    <a:lnTo>
                      <a:pt x="839" y="2673"/>
                    </a:lnTo>
                    <a:lnTo>
                      <a:pt x="788" y="249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779;p42"/>
              <p:cNvSpPr/>
              <p:nvPr/>
            </p:nvSpPr>
            <p:spPr>
              <a:xfrm>
                <a:off x="2256075" y="3996850"/>
                <a:ext cx="21850" cy="755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3022" extrusionOk="0">
                    <a:moveTo>
                      <a:pt x="112" y="1"/>
                    </a:moveTo>
                    <a:cubicBezTo>
                      <a:pt x="72" y="41"/>
                      <a:pt x="36" y="76"/>
                      <a:pt x="0" y="120"/>
                    </a:cubicBezTo>
                    <a:lnTo>
                      <a:pt x="688" y="2829"/>
                    </a:lnTo>
                    <a:lnTo>
                      <a:pt x="740" y="3021"/>
                    </a:lnTo>
                    <a:lnTo>
                      <a:pt x="874" y="2988"/>
                    </a:lnTo>
                    <a:lnTo>
                      <a:pt x="808" y="2727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780;p42"/>
              <p:cNvSpPr/>
              <p:nvPr/>
            </p:nvSpPr>
            <p:spPr>
              <a:xfrm>
                <a:off x="2214725" y="4121050"/>
                <a:ext cx="64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86" extrusionOk="0">
                    <a:moveTo>
                      <a:pt x="29" y="1"/>
                    </a:moveTo>
                    <a:cubicBezTo>
                      <a:pt x="13" y="1"/>
                      <a:pt x="7" y="6"/>
                      <a:pt x="1" y="11"/>
                    </a:cubicBezTo>
                    <a:lnTo>
                      <a:pt x="51" y="69"/>
                    </a:lnTo>
                    <a:lnTo>
                      <a:pt x="41" y="130"/>
                    </a:lnTo>
                    <a:cubicBezTo>
                      <a:pt x="51" y="134"/>
                      <a:pt x="76" y="145"/>
                      <a:pt x="120" y="160"/>
                    </a:cubicBezTo>
                    <a:cubicBezTo>
                      <a:pt x="439" y="290"/>
                      <a:pt x="1567" y="791"/>
                      <a:pt x="2437" y="1186"/>
                    </a:cubicBezTo>
                    <a:cubicBezTo>
                      <a:pt x="2481" y="1153"/>
                      <a:pt x="2528" y="1121"/>
                      <a:pt x="2571" y="1091"/>
                    </a:cubicBezTo>
                    <a:cubicBezTo>
                      <a:pt x="1124" y="438"/>
                      <a:pt x="504" y="167"/>
                      <a:pt x="232" y="65"/>
                    </a:cubicBezTo>
                    <a:cubicBezTo>
                      <a:pt x="106" y="15"/>
                      <a:pt x="54" y="1"/>
                      <a:pt x="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2781;p42"/>
            <p:cNvGrpSpPr/>
            <p:nvPr/>
          </p:nvGrpSpPr>
          <p:grpSpPr>
            <a:xfrm>
              <a:off x="7607586" y="2140493"/>
              <a:ext cx="1200710" cy="1098458"/>
              <a:chOff x="7607586" y="2140493"/>
              <a:chExt cx="1200710" cy="1098458"/>
            </a:xfrm>
          </p:grpSpPr>
          <p:sp>
            <p:nvSpPr>
              <p:cNvPr id="60" name="Google Shape;2782;p42"/>
              <p:cNvSpPr/>
              <p:nvPr/>
            </p:nvSpPr>
            <p:spPr>
              <a:xfrm flipH="1">
                <a:off x="7674774" y="2793574"/>
                <a:ext cx="25106" cy="1214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783;p42"/>
              <p:cNvSpPr/>
              <p:nvPr/>
            </p:nvSpPr>
            <p:spPr>
              <a:xfrm flipH="1">
                <a:off x="7825965" y="2140493"/>
                <a:ext cx="481387" cy="59069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784;p42"/>
              <p:cNvSpPr/>
              <p:nvPr/>
            </p:nvSpPr>
            <p:spPr>
              <a:xfrm flipH="1">
                <a:off x="7607586" y="2673268"/>
                <a:ext cx="617005" cy="44942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785;p42"/>
              <p:cNvSpPr/>
              <p:nvPr/>
            </p:nvSpPr>
            <p:spPr>
              <a:xfrm flipH="1">
                <a:off x="8112316" y="2737747"/>
                <a:ext cx="527094" cy="501204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786;p42"/>
              <p:cNvSpPr/>
              <p:nvPr/>
            </p:nvSpPr>
            <p:spPr>
              <a:xfrm flipH="1">
                <a:off x="8145976" y="2335432"/>
                <a:ext cx="662320" cy="482138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787;p42"/>
              <p:cNvSpPr/>
              <p:nvPr/>
            </p:nvSpPr>
            <p:spPr>
              <a:xfrm flipH="1">
                <a:off x="8554429" y="2927070"/>
                <a:ext cx="23408" cy="2151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788;p42"/>
              <p:cNvSpPr/>
              <p:nvPr/>
            </p:nvSpPr>
            <p:spPr>
              <a:xfrm flipH="1">
                <a:off x="8543328" y="2949498"/>
                <a:ext cx="19327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789;p42"/>
              <p:cNvSpPr/>
              <p:nvPr/>
            </p:nvSpPr>
            <p:spPr>
              <a:xfrm flipH="1">
                <a:off x="8486195" y="2881200"/>
                <a:ext cx="23474" cy="15312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790;p42"/>
              <p:cNvSpPr/>
              <p:nvPr/>
            </p:nvSpPr>
            <p:spPr>
              <a:xfrm flipH="1">
                <a:off x="8488317" y="2904543"/>
                <a:ext cx="24029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791;p42"/>
              <p:cNvSpPr/>
              <p:nvPr/>
            </p:nvSpPr>
            <p:spPr>
              <a:xfrm flipH="1">
                <a:off x="8496414" y="2947344"/>
                <a:ext cx="23539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792;p42"/>
              <p:cNvSpPr/>
              <p:nvPr/>
            </p:nvSpPr>
            <p:spPr>
              <a:xfrm flipH="1">
                <a:off x="8473430" y="2988610"/>
                <a:ext cx="23343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793;p42"/>
              <p:cNvSpPr/>
              <p:nvPr/>
            </p:nvSpPr>
            <p:spPr>
              <a:xfrm flipH="1">
                <a:off x="8440097" y="3026938"/>
                <a:ext cx="2272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794;p42"/>
              <p:cNvSpPr/>
              <p:nvPr/>
            </p:nvSpPr>
            <p:spPr>
              <a:xfrm flipH="1">
                <a:off x="8426483" y="2990928"/>
                <a:ext cx="22429" cy="2069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795;p42"/>
              <p:cNvSpPr/>
              <p:nvPr/>
            </p:nvSpPr>
            <p:spPr>
              <a:xfrm flipH="1">
                <a:off x="8441860" y="2853874"/>
                <a:ext cx="20992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796;p42"/>
              <p:cNvSpPr/>
              <p:nvPr/>
            </p:nvSpPr>
            <p:spPr>
              <a:xfrm flipH="1">
                <a:off x="8528506" y="3044535"/>
                <a:ext cx="20894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797;p42"/>
              <p:cNvSpPr/>
              <p:nvPr/>
            </p:nvSpPr>
            <p:spPr>
              <a:xfrm flipH="1">
                <a:off x="8545875" y="3030236"/>
                <a:ext cx="16063" cy="1416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798;p42"/>
              <p:cNvSpPr/>
              <p:nvPr/>
            </p:nvSpPr>
            <p:spPr>
              <a:xfrm flipH="1">
                <a:off x="8561578" y="3005717"/>
                <a:ext cx="16258" cy="999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799;p42"/>
              <p:cNvSpPr/>
              <p:nvPr/>
            </p:nvSpPr>
            <p:spPr>
              <a:xfrm flipH="1">
                <a:off x="8482147" y="3047670"/>
                <a:ext cx="28567" cy="22984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800;p42"/>
              <p:cNvSpPr/>
              <p:nvPr/>
            </p:nvSpPr>
            <p:spPr>
              <a:xfrm flipH="1">
                <a:off x="8518255" y="3007546"/>
                <a:ext cx="20960" cy="1684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801;p42"/>
              <p:cNvSpPr/>
              <p:nvPr/>
            </p:nvSpPr>
            <p:spPr>
              <a:xfrm flipH="1">
                <a:off x="8512999" y="3098959"/>
                <a:ext cx="21711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802;p42"/>
              <p:cNvSpPr/>
              <p:nvPr/>
            </p:nvSpPr>
            <p:spPr>
              <a:xfrm flipH="1">
                <a:off x="8498699" y="3111561"/>
                <a:ext cx="19164" cy="2007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803;p42"/>
              <p:cNvSpPr/>
              <p:nvPr/>
            </p:nvSpPr>
            <p:spPr>
              <a:xfrm flipH="1">
                <a:off x="8434645" y="3074277"/>
                <a:ext cx="19686" cy="1808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804;p42"/>
              <p:cNvSpPr/>
              <p:nvPr/>
            </p:nvSpPr>
            <p:spPr>
              <a:xfrm flipH="1">
                <a:off x="8423741" y="3104737"/>
                <a:ext cx="20013" cy="2331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805;p42"/>
              <p:cNvSpPr/>
              <p:nvPr/>
            </p:nvSpPr>
            <p:spPr>
              <a:xfrm flipH="1">
                <a:off x="8389395" y="3054623"/>
                <a:ext cx="14659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806;p42"/>
              <p:cNvSpPr/>
              <p:nvPr/>
            </p:nvSpPr>
            <p:spPr>
              <a:xfrm flipH="1">
                <a:off x="8389102" y="3018744"/>
                <a:ext cx="1495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807;p42"/>
              <p:cNvSpPr/>
              <p:nvPr/>
            </p:nvSpPr>
            <p:spPr>
              <a:xfrm flipH="1">
                <a:off x="8372190" y="2987370"/>
                <a:ext cx="18576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808;p42"/>
              <p:cNvSpPr/>
              <p:nvPr/>
            </p:nvSpPr>
            <p:spPr>
              <a:xfrm flipH="1">
                <a:off x="8331218" y="3069478"/>
                <a:ext cx="18054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809;p42"/>
              <p:cNvSpPr/>
              <p:nvPr/>
            </p:nvSpPr>
            <p:spPr>
              <a:xfrm flipH="1">
                <a:off x="8362592" y="3110647"/>
                <a:ext cx="20601" cy="3091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810;p42"/>
              <p:cNvSpPr/>
              <p:nvPr/>
            </p:nvSpPr>
            <p:spPr>
              <a:xfrm flipH="1">
                <a:off x="8362265" y="3153839"/>
                <a:ext cx="2233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811;p42"/>
              <p:cNvSpPr/>
              <p:nvPr/>
            </p:nvSpPr>
            <p:spPr>
              <a:xfrm flipH="1">
                <a:off x="8316983" y="3135752"/>
                <a:ext cx="20405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812;p42"/>
              <p:cNvSpPr/>
              <p:nvPr/>
            </p:nvSpPr>
            <p:spPr>
              <a:xfrm flipH="1">
                <a:off x="8303435" y="3094910"/>
                <a:ext cx="1831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813;p42"/>
              <p:cNvSpPr/>
              <p:nvPr/>
            </p:nvSpPr>
            <p:spPr>
              <a:xfrm flipH="1">
                <a:off x="8288384" y="3183875"/>
                <a:ext cx="16879" cy="220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814;p42"/>
              <p:cNvSpPr/>
              <p:nvPr/>
            </p:nvSpPr>
            <p:spPr>
              <a:xfrm flipH="1">
                <a:off x="8254072" y="3177313"/>
                <a:ext cx="11459" cy="2357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815;p42"/>
              <p:cNvSpPr/>
              <p:nvPr/>
            </p:nvSpPr>
            <p:spPr>
              <a:xfrm flipH="1">
                <a:off x="8212642" y="3153741"/>
                <a:ext cx="9696" cy="2265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816;p42"/>
              <p:cNvSpPr/>
              <p:nvPr/>
            </p:nvSpPr>
            <p:spPr>
              <a:xfrm flipH="1">
                <a:off x="8187307" y="3122857"/>
                <a:ext cx="14659" cy="24192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817;p42"/>
              <p:cNvSpPr/>
              <p:nvPr/>
            </p:nvSpPr>
            <p:spPr>
              <a:xfrm flipH="1">
                <a:off x="8229031" y="3087336"/>
                <a:ext cx="11557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818;p42"/>
              <p:cNvSpPr/>
              <p:nvPr/>
            </p:nvSpPr>
            <p:spPr>
              <a:xfrm flipH="1">
                <a:off x="8255573" y="3119951"/>
                <a:ext cx="15671" cy="2788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819;p42"/>
              <p:cNvSpPr/>
              <p:nvPr/>
            </p:nvSpPr>
            <p:spPr>
              <a:xfrm flipH="1">
                <a:off x="8232687" y="3045482"/>
                <a:ext cx="17466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820;p42"/>
              <p:cNvSpPr/>
              <p:nvPr/>
            </p:nvSpPr>
            <p:spPr>
              <a:xfrm flipH="1">
                <a:off x="8261189" y="3044209"/>
                <a:ext cx="14169" cy="2109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821;p42"/>
              <p:cNvSpPr/>
              <p:nvPr/>
            </p:nvSpPr>
            <p:spPr>
              <a:xfrm flipH="1">
                <a:off x="8201183" y="2986031"/>
                <a:ext cx="9860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822;p42"/>
              <p:cNvSpPr/>
              <p:nvPr/>
            </p:nvSpPr>
            <p:spPr>
              <a:xfrm flipH="1">
                <a:off x="8184794" y="3046037"/>
                <a:ext cx="10251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823;p42"/>
              <p:cNvSpPr/>
              <p:nvPr/>
            </p:nvSpPr>
            <p:spPr>
              <a:xfrm flipH="1">
                <a:off x="8152146" y="3039540"/>
                <a:ext cx="11949" cy="216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824;p42"/>
              <p:cNvSpPr/>
              <p:nvPr/>
            </p:nvSpPr>
            <p:spPr>
              <a:xfrm flipH="1">
                <a:off x="8134157" y="2974866"/>
                <a:ext cx="14169" cy="24061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825;p42"/>
              <p:cNvSpPr/>
              <p:nvPr/>
            </p:nvSpPr>
            <p:spPr>
              <a:xfrm flipH="1">
                <a:off x="8160243" y="2947736"/>
                <a:ext cx="9239" cy="2448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826;p42"/>
              <p:cNvSpPr/>
              <p:nvPr/>
            </p:nvSpPr>
            <p:spPr>
              <a:xfrm flipH="1">
                <a:off x="8145715" y="2903890"/>
                <a:ext cx="11851" cy="1821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827;p42"/>
              <p:cNvSpPr/>
              <p:nvPr/>
            </p:nvSpPr>
            <p:spPr>
              <a:xfrm flipH="1">
                <a:off x="8164226" y="2870981"/>
                <a:ext cx="12178" cy="2272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828;p42"/>
              <p:cNvSpPr/>
              <p:nvPr/>
            </p:nvSpPr>
            <p:spPr>
              <a:xfrm flipH="1">
                <a:off x="8193380" y="2893998"/>
                <a:ext cx="10708" cy="2902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829;p42"/>
              <p:cNvSpPr/>
              <p:nvPr/>
            </p:nvSpPr>
            <p:spPr>
              <a:xfrm flipH="1">
                <a:off x="8209344" y="2955212"/>
                <a:ext cx="10382" cy="2027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830;p42"/>
              <p:cNvSpPr/>
              <p:nvPr/>
            </p:nvSpPr>
            <p:spPr>
              <a:xfrm flipH="1">
                <a:off x="8463211" y="2774051"/>
                <a:ext cx="3767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831;p42"/>
              <p:cNvSpPr/>
              <p:nvPr/>
            </p:nvSpPr>
            <p:spPr>
              <a:xfrm flipH="1">
                <a:off x="8404642" y="2777022"/>
                <a:ext cx="28109" cy="966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832;p42"/>
              <p:cNvSpPr/>
              <p:nvPr/>
            </p:nvSpPr>
            <p:spPr>
              <a:xfrm flipH="1">
                <a:off x="8433568" y="2750969"/>
                <a:ext cx="33300" cy="1061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833;p42"/>
              <p:cNvSpPr/>
              <p:nvPr/>
            </p:nvSpPr>
            <p:spPr>
              <a:xfrm flipH="1">
                <a:off x="8355246" y="2766999"/>
                <a:ext cx="26183" cy="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834;p42"/>
              <p:cNvSpPr/>
              <p:nvPr/>
            </p:nvSpPr>
            <p:spPr>
              <a:xfrm flipH="1">
                <a:off x="8537452" y="2755017"/>
                <a:ext cx="21515" cy="8227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835;p42"/>
              <p:cNvSpPr/>
              <p:nvPr/>
            </p:nvSpPr>
            <p:spPr>
              <a:xfrm flipH="1">
                <a:off x="8540782" y="2729748"/>
                <a:ext cx="326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836;p42"/>
              <p:cNvSpPr/>
              <p:nvPr/>
            </p:nvSpPr>
            <p:spPr>
              <a:xfrm flipH="1">
                <a:off x="8589100" y="2721652"/>
                <a:ext cx="27195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837;p42"/>
              <p:cNvSpPr/>
              <p:nvPr/>
            </p:nvSpPr>
            <p:spPr>
              <a:xfrm flipH="1">
                <a:off x="8562264" y="2688841"/>
                <a:ext cx="29840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838;p42"/>
              <p:cNvSpPr/>
              <p:nvPr/>
            </p:nvSpPr>
            <p:spPr>
              <a:xfrm flipH="1">
                <a:off x="8579045" y="2596448"/>
                <a:ext cx="25987" cy="13451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839;p42"/>
              <p:cNvSpPr/>
              <p:nvPr/>
            </p:nvSpPr>
            <p:spPr>
              <a:xfrm flipH="1">
                <a:off x="8589198" y="2622893"/>
                <a:ext cx="29089" cy="1315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840;p42"/>
              <p:cNvSpPr/>
              <p:nvPr/>
            </p:nvSpPr>
            <p:spPr>
              <a:xfrm flipH="1">
                <a:off x="8610550" y="2655834"/>
                <a:ext cx="31635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841;p42"/>
              <p:cNvSpPr/>
              <p:nvPr/>
            </p:nvSpPr>
            <p:spPr>
              <a:xfrm flipH="1">
                <a:off x="8547899" y="2569743"/>
                <a:ext cx="22494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842;p42"/>
              <p:cNvSpPr/>
              <p:nvPr/>
            </p:nvSpPr>
            <p:spPr>
              <a:xfrm flipH="1">
                <a:off x="8597262" y="2533994"/>
                <a:ext cx="22266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843;p42"/>
              <p:cNvSpPr/>
              <p:nvPr/>
            </p:nvSpPr>
            <p:spPr>
              <a:xfrm flipH="1">
                <a:off x="8631477" y="2541764"/>
                <a:ext cx="28730" cy="14528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844;p42"/>
              <p:cNvSpPr/>
              <p:nvPr/>
            </p:nvSpPr>
            <p:spPr>
              <a:xfrm flipH="1">
                <a:off x="8659717" y="2567784"/>
                <a:ext cx="24192" cy="13712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845;p42"/>
              <p:cNvSpPr/>
              <p:nvPr/>
            </p:nvSpPr>
            <p:spPr>
              <a:xfrm flipH="1">
                <a:off x="8626318" y="2602031"/>
                <a:ext cx="20894" cy="1234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846;p42"/>
              <p:cNvSpPr/>
              <p:nvPr/>
            </p:nvSpPr>
            <p:spPr>
              <a:xfrm flipH="1">
                <a:off x="8661937" y="2648815"/>
                <a:ext cx="29579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847;p42"/>
              <p:cNvSpPr/>
              <p:nvPr/>
            </p:nvSpPr>
            <p:spPr>
              <a:xfrm flipH="1">
                <a:off x="8646821" y="2683128"/>
                <a:ext cx="28207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848;p42"/>
              <p:cNvSpPr/>
              <p:nvPr/>
            </p:nvSpPr>
            <p:spPr>
              <a:xfrm flipH="1">
                <a:off x="8638626" y="2480550"/>
                <a:ext cx="24975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849;p42"/>
              <p:cNvSpPr/>
              <p:nvPr/>
            </p:nvSpPr>
            <p:spPr>
              <a:xfrm flipH="1">
                <a:off x="8648584" y="2451265"/>
                <a:ext cx="27195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850;p42"/>
              <p:cNvSpPr/>
              <p:nvPr/>
            </p:nvSpPr>
            <p:spPr>
              <a:xfrm flipH="1">
                <a:off x="8639443" y="2400074"/>
                <a:ext cx="31146" cy="181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851;p42"/>
              <p:cNvSpPr/>
              <p:nvPr/>
            </p:nvSpPr>
            <p:spPr>
              <a:xfrm flipH="1">
                <a:off x="8619528" y="2377090"/>
                <a:ext cx="31635" cy="1998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852;p42"/>
              <p:cNvSpPr/>
              <p:nvPr/>
            </p:nvSpPr>
            <p:spPr>
              <a:xfrm flipH="1">
                <a:off x="8581069" y="2363998"/>
                <a:ext cx="34345" cy="2174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853;p42"/>
              <p:cNvSpPr/>
              <p:nvPr/>
            </p:nvSpPr>
            <p:spPr>
              <a:xfrm flipH="1">
                <a:off x="8573331" y="2431024"/>
                <a:ext cx="25661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854;p42"/>
              <p:cNvSpPr/>
              <p:nvPr/>
            </p:nvSpPr>
            <p:spPr>
              <a:xfrm flipH="1">
                <a:off x="8568891" y="2457827"/>
                <a:ext cx="27097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855;p42"/>
              <p:cNvSpPr/>
              <p:nvPr/>
            </p:nvSpPr>
            <p:spPr>
              <a:xfrm flipH="1">
                <a:off x="8535591" y="2402686"/>
                <a:ext cx="27457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856;p42"/>
              <p:cNvSpPr/>
              <p:nvPr/>
            </p:nvSpPr>
            <p:spPr>
              <a:xfrm flipH="1">
                <a:off x="8523054" y="2500922"/>
                <a:ext cx="20796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857;p42"/>
              <p:cNvSpPr/>
              <p:nvPr/>
            </p:nvSpPr>
            <p:spPr>
              <a:xfrm flipH="1">
                <a:off x="8528474" y="2527595"/>
                <a:ext cx="27424" cy="16454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858;p42"/>
              <p:cNvSpPr/>
              <p:nvPr/>
            </p:nvSpPr>
            <p:spPr>
              <a:xfrm flipH="1">
                <a:off x="8488415" y="2458643"/>
                <a:ext cx="26804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859;p42"/>
              <p:cNvSpPr/>
              <p:nvPr/>
            </p:nvSpPr>
            <p:spPr>
              <a:xfrm flipH="1">
                <a:off x="8480482" y="2422307"/>
                <a:ext cx="30068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860;p42"/>
              <p:cNvSpPr/>
              <p:nvPr/>
            </p:nvSpPr>
            <p:spPr>
              <a:xfrm flipH="1">
                <a:off x="8517602" y="2373009"/>
                <a:ext cx="2190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861;p42"/>
              <p:cNvSpPr/>
              <p:nvPr/>
            </p:nvSpPr>
            <p:spPr>
              <a:xfrm flipH="1">
                <a:off x="8441109" y="2385578"/>
                <a:ext cx="29383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862;p42"/>
              <p:cNvSpPr/>
              <p:nvPr/>
            </p:nvSpPr>
            <p:spPr>
              <a:xfrm flipH="1">
                <a:off x="8424002" y="2443528"/>
                <a:ext cx="18413" cy="15344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863;p42"/>
              <p:cNvSpPr/>
              <p:nvPr/>
            </p:nvSpPr>
            <p:spPr>
              <a:xfrm flipH="1">
                <a:off x="8433927" y="2485284"/>
                <a:ext cx="22494" cy="1465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864;p42"/>
              <p:cNvSpPr/>
              <p:nvPr/>
            </p:nvSpPr>
            <p:spPr>
              <a:xfrm flipH="1">
                <a:off x="8506992" y="2585707"/>
                <a:ext cx="27130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865;p42"/>
              <p:cNvSpPr/>
              <p:nvPr/>
            </p:nvSpPr>
            <p:spPr>
              <a:xfrm flipH="1">
                <a:off x="8374149" y="2477873"/>
                <a:ext cx="21972" cy="15377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866;p42"/>
              <p:cNvSpPr/>
              <p:nvPr/>
            </p:nvSpPr>
            <p:spPr>
              <a:xfrm flipH="1">
                <a:off x="8360470" y="2444605"/>
                <a:ext cx="30264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867;p42"/>
              <p:cNvSpPr/>
              <p:nvPr/>
            </p:nvSpPr>
            <p:spPr>
              <a:xfrm flipH="1">
                <a:off x="8342089" y="2519204"/>
                <a:ext cx="18838" cy="15867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868;p42"/>
              <p:cNvSpPr/>
              <p:nvPr/>
            </p:nvSpPr>
            <p:spPr>
              <a:xfrm flipH="1">
                <a:off x="8323480" y="2486785"/>
                <a:ext cx="22364" cy="2242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869;p42"/>
              <p:cNvSpPr/>
              <p:nvPr/>
            </p:nvSpPr>
            <p:spPr>
              <a:xfrm flipH="1">
                <a:off x="8291518" y="2558545"/>
                <a:ext cx="22788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870;p42"/>
              <p:cNvSpPr/>
              <p:nvPr/>
            </p:nvSpPr>
            <p:spPr>
              <a:xfrm flipH="1">
                <a:off x="8279275" y="2526550"/>
                <a:ext cx="20764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871;p42"/>
              <p:cNvSpPr/>
              <p:nvPr/>
            </p:nvSpPr>
            <p:spPr>
              <a:xfrm flipH="1">
                <a:off x="8256063" y="2578394"/>
                <a:ext cx="18903" cy="15736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872;p42"/>
              <p:cNvSpPr/>
              <p:nvPr/>
            </p:nvSpPr>
            <p:spPr>
              <a:xfrm flipH="1">
                <a:off x="8237062" y="2511206"/>
                <a:ext cx="9109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873;p42"/>
              <p:cNvSpPr/>
              <p:nvPr/>
            </p:nvSpPr>
            <p:spPr>
              <a:xfrm flipH="1">
                <a:off x="8247640" y="2479832"/>
                <a:ext cx="12047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874;p42"/>
              <p:cNvSpPr/>
              <p:nvPr/>
            </p:nvSpPr>
            <p:spPr>
              <a:xfrm flipH="1">
                <a:off x="8203925" y="2420805"/>
                <a:ext cx="11982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875;p42"/>
              <p:cNvSpPr/>
              <p:nvPr/>
            </p:nvSpPr>
            <p:spPr>
              <a:xfrm flipH="1">
                <a:off x="8237128" y="2397527"/>
                <a:ext cx="15018" cy="2376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876;p42"/>
              <p:cNvSpPr/>
              <p:nvPr/>
            </p:nvSpPr>
            <p:spPr>
              <a:xfrm flipH="1">
                <a:off x="8217343" y="2359395"/>
                <a:ext cx="11949" cy="1789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877;p42"/>
              <p:cNvSpPr/>
              <p:nvPr/>
            </p:nvSpPr>
            <p:spPr>
              <a:xfrm flipH="1">
                <a:off x="8169906" y="2348719"/>
                <a:ext cx="1792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878;p42"/>
              <p:cNvSpPr/>
              <p:nvPr/>
            </p:nvSpPr>
            <p:spPr>
              <a:xfrm flipH="1">
                <a:off x="8136867" y="2360244"/>
                <a:ext cx="16585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879;p42"/>
              <p:cNvSpPr/>
              <p:nvPr/>
            </p:nvSpPr>
            <p:spPr>
              <a:xfrm flipH="1">
                <a:off x="8102457" y="2384109"/>
                <a:ext cx="14365" cy="216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880;p42"/>
              <p:cNvSpPr/>
              <p:nvPr/>
            </p:nvSpPr>
            <p:spPr>
              <a:xfrm flipH="1">
                <a:off x="8086492" y="2329490"/>
                <a:ext cx="17042" cy="19099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881;p42"/>
              <p:cNvSpPr/>
              <p:nvPr/>
            </p:nvSpPr>
            <p:spPr>
              <a:xfrm flipH="1">
                <a:off x="8121490" y="2295732"/>
                <a:ext cx="13451" cy="247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882;p42"/>
              <p:cNvSpPr/>
              <p:nvPr/>
            </p:nvSpPr>
            <p:spPr>
              <a:xfrm flipH="1">
                <a:off x="8164715" y="2299356"/>
                <a:ext cx="15148" cy="2308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883;p42"/>
              <p:cNvSpPr/>
              <p:nvPr/>
            </p:nvSpPr>
            <p:spPr>
              <a:xfrm flipH="1">
                <a:off x="8210650" y="2300695"/>
                <a:ext cx="13320" cy="2233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884;p42"/>
              <p:cNvSpPr/>
              <p:nvPr/>
            </p:nvSpPr>
            <p:spPr>
              <a:xfrm flipH="1">
                <a:off x="8232753" y="2279409"/>
                <a:ext cx="11296" cy="2781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885;p42"/>
              <p:cNvSpPr/>
              <p:nvPr/>
            </p:nvSpPr>
            <p:spPr>
              <a:xfrm flipH="1">
                <a:off x="8182443" y="2213754"/>
                <a:ext cx="15638" cy="2866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886;p42"/>
              <p:cNvSpPr/>
              <p:nvPr/>
            </p:nvSpPr>
            <p:spPr>
              <a:xfrm flipH="1">
                <a:off x="8160243" y="2246337"/>
                <a:ext cx="15540" cy="2556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887;p42"/>
              <p:cNvSpPr/>
              <p:nvPr/>
            </p:nvSpPr>
            <p:spPr>
              <a:xfrm flipH="1">
                <a:off x="8110227" y="2246794"/>
                <a:ext cx="17695" cy="2830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888;p42"/>
              <p:cNvSpPr/>
              <p:nvPr/>
            </p:nvSpPr>
            <p:spPr>
              <a:xfrm flipH="1">
                <a:off x="8113948" y="2193807"/>
                <a:ext cx="15148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889;p42"/>
              <p:cNvSpPr/>
              <p:nvPr/>
            </p:nvSpPr>
            <p:spPr>
              <a:xfrm flipH="1">
                <a:off x="8126061" y="2168113"/>
                <a:ext cx="16944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890;p42"/>
              <p:cNvSpPr/>
              <p:nvPr/>
            </p:nvSpPr>
            <p:spPr>
              <a:xfrm flipH="1">
                <a:off x="8062202" y="2210261"/>
                <a:ext cx="11329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891;p42"/>
              <p:cNvSpPr/>
              <p:nvPr/>
            </p:nvSpPr>
            <p:spPr>
              <a:xfrm flipH="1">
                <a:off x="8050123" y="2270463"/>
                <a:ext cx="13614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892;p42"/>
              <p:cNvSpPr/>
              <p:nvPr/>
            </p:nvSpPr>
            <p:spPr>
              <a:xfrm flipH="1">
                <a:off x="8090344" y="2444115"/>
                <a:ext cx="14561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893;p42"/>
              <p:cNvSpPr/>
              <p:nvPr/>
            </p:nvSpPr>
            <p:spPr>
              <a:xfrm flipH="1">
                <a:off x="8057795" y="2428608"/>
                <a:ext cx="14398" cy="22821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894;p42"/>
              <p:cNvSpPr/>
              <p:nvPr/>
            </p:nvSpPr>
            <p:spPr>
              <a:xfrm flipH="1">
                <a:off x="8060374" y="2382999"/>
                <a:ext cx="13516" cy="19229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895;p42"/>
              <p:cNvSpPr/>
              <p:nvPr/>
            </p:nvSpPr>
            <p:spPr>
              <a:xfrm flipH="1">
                <a:off x="8019238" y="2421980"/>
                <a:ext cx="1270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896;p42"/>
              <p:cNvSpPr/>
              <p:nvPr/>
            </p:nvSpPr>
            <p:spPr>
              <a:xfrm flipH="1">
                <a:off x="7975915" y="2381203"/>
                <a:ext cx="15050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897;p42"/>
              <p:cNvSpPr/>
              <p:nvPr/>
            </p:nvSpPr>
            <p:spPr>
              <a:xfrm flipH="1">
                <a:off x="8001249" y="2351266"/>
                <a:ext cx="15018" cy="2651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898;p42"/>
              <p:cNvSpPr/>
              <p:nvPr/>
            </p:nvSpPr>
            <p:spPr>
              <a:xfrm flipH="1">
                <a:off x="8005787" y="2315484"/>
                <a:ext cx="14234" cy="2096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899;p42"/>
              <p:cNvSpPr/>
              <p:nvPr/>
            </p:nvSpPr>
            <p:spPr>
              <a:xfrm flipH="1">
                <a:off x="7945357" y="2259363"/>
                <a:ext cx="1446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900;p42"/>
              <p:cNvSpPr/>
              <p:nvPr/>
            </p:nvSpPr>
            <p:spPr>
              <a:xfrm flipH="1">
                <a:off x="7953323" y="2319761"/>
                <a:ext cx="10088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901;p42"/>
              <p:cNvSpPr/>
              <p:nvPr/>
            </p:nvSpPr>
            <p:spPr>
              <a:xfrm flipH="1">
                <a:off x="7910489" y="2304612"/>
                <a:ext cx="15573" cy="284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902;p42"/>
              <p:cNvSpPr/>
              <p:nvPr/>
            </p:nvSpPr>
            <p:spPr>
              <a:xfrm flipH="1">
                <a:off x="7900597" y="2254792"/>
                <a:ext cx="16030" cy="1661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903;p42"/>
              <p:cNvSpPr/>
              <p:nvPr/>
            </p:nvSpPr>
            <p:spPr>
              <a:xfrm flipH="1">
                <a:off x="7865827" y="2373140"/>
                <a:ext cx="12700" cy="1945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904;p42"/>
              <p:cNvSpPr/>
              <p:nvPr/>
            </p:nvSpPr>
            <p:spPr>
              <a:xfrm flipH="1">
                <a:off x="7902295" y="2375066"/>
                <a:ext cx="19197" cy="2484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905;p42"/>
              <p:cNvSpPr/>
              <p:nvPr/>
            </p:nvSpPr>
            <p:spPr>
              <a:xfrm flipH="1">
                <a:off x="7931122" y="2444931"/>
                <a:ext cx="19327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906;p42"/>
              <p:cNvSpPr/>
              <p:nvPr/>
            </p:nvSpPr>
            <p:spPr>
              <a:xfrm flipH="1">
                <a:off x="7880649" y="2438892"/>
                <a:ext cx="211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907;p42"/>
              <p:cNvSpPr/>
              <p:nvPr/>
            </p:nvSpPr>
            <p:spPr>
              <a:xfrm flipH="1">
                <a:off x="7976796" y="2441210"/>
                <a:ext cx="13549" cy="1720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908;p42"/>
              <p:cNvSpPr/>
              <p:nvPr/>
            </p:nvSpPr>
            <p:spPr>
              <a:xfrm flipH="1">
                <a:off x="7984730" y="2516984"/>
                <a:ext cx="13940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909;p42"/>
              <p:cNvSpPr/>
              <p:nvPr/>
            </p:nvSpPr>
            <p:spPr>
              <a:xfrm flipH="1">
                <a:off x="7935856" y="2500595"/>
                <a:ext cx="17336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910;p42"/>
              <p:cNvSpPr/>
              <p:nvPr/>
            </p:nvSpPr>
            <p:spPr>
              <a:xfrm flipH="1">
                <a:off x="7962627" y="2550187"/>
                <a:ext cx="21711" cy="2588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911;p42"/>
              <p:cNvSpPr/>
              <p:nvPr/>
            </p:nvSpPr>
            <p:spPr>
              <a:xfrm flipH="1">
                <a:off x="8007681" y="2593118"/>
                <a:ext cx="25465" cy="2706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912;p42"/>
              <p:cNvSpPr/>
              <p:nvPr/>
            </p:nvSpPr>
            <p:spPr>
              <a:xfrm flipH="1">
                <a:off x="8052506" y="2690049"/>
                <a:ext cx="31929" cy="1181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913;p42"/>
              <p:cNvSpPr/>
              <p:nvPr/>
            </p:nvSpPr>
            <p:spPr>
              <a:xfrm flipH="1">
                <a:off x="7993904" y="2683095"/>
                <a:ext cx="26347" cy="1012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914;p42"/>
              <p:cNvSpPr/>
              <p:nvPr/>
            </p:nvSpPr>
            <p:spPr>
              <a:xfrm flipH="1">
                <a:off x="8038370" y="2637519"/>
                <a:ext cx="2017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915;p42"/>
              <p:cNvSpPr/>
              <p:nvPr/>
            </p:nvSpPr>
            <p:spPr>
              <a:xfrm flipH="1">
                <a:off x="7966610" y="2711988"/>
                <a:ext cx="28991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916;p42"/>
              <p:cNvSpPr/>
              <p:nvPr/>
            </p:nvSpPr>
            <p:spPr>
              <a:xfrm flipH="1">
                <a:off x="7896483" y="2702292"/>
                <a:ext cx="3333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917;p42"/>
              <p:cNvSpPr/>
              <p:nvPr/>
            </p:nvSpPr>
            <p:spPr>
              <a:xfrm flipH="1">
                <a:off x="7905527" y="2735266"/>
                <a:ext cx="23082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918;p42"/>
              <p:cNvSpPr/>
              <p:nvPr/>
            </p:nvSpPr>
            <p:spPr>
              <a:xfrm flipH="1">
                <a:off x="7814310" y="2718975"/>
                <a:ext cx="32256" cy="1792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919;p42"/>
              <p:cNvSpPr/>
              <p:nvPr/>
            </p:nvSpPr>
            <p:spPr>
              <a:xfrm flipH="1">
                <a:off x="7840101" y="2759262"/>
                <a:ext cx="21874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920;p42"/>
              <p:cNvSpPr/>
              <p:nvPr/>
            </p:nvSpPr>
            <p:spPr>
              <a:xfrm flipH="1">
                <a:off x="7859233" y="2783257"/>
                <a:ext cx="19686" cy="14561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921;p42"/>
              <p:cNvSpPr/>
              <p:nvPr/>
            </p:nvSpPr>
            <p:spPr>
              <a:xfrm flipH="1">
                <a:off x="7861355" y="2727789"/>
                <a:ext cx="17662" cy="979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922;p42"/>
              <p:cNvSpPr/>
              <p:nvPr/>
            </p:nvSpPr>
            <p:spPr>
              <a:xfrm flipH="1">
                <a:off x="7842615" y="2822304"/>
                <a:ext cx="27946" cy="15246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923;p42"/>
              <p:cNvSpPr/>
              <p:nvPr/>
            </p:nvSpPr>
            <p:spPr>
              <a:xfrm flipH="1">
                <a:off x="7880094" y="2845092"/>
                <a:ext cx="25465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924;p42"/>
              <p:cNvSpPr/>
              <p:nvPr/>
            </p:nvSpPr>
            <p:spPr>
              <a:xfrm flipH="1">
                <a:off x="7922667" y="2869284"/>
                <a:ext cx="20666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925;p42"/>
              <p:cNvSpPr/>
              <p:nvPr/>
            </p:nvSpPr>
            <p:spPr>
              <a:xfrm flipH="1">
                <a:off x="7928380" y="2909179"/>
                <a:ext cx="23865" cy="1328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926;p42"/>
              <p:cNvSpPr/>
              <p:nvPr/>
            </p:nvSpPr>
            <p:spPr>
              <a:xfrm flipH="1">
                <a:off x="7872879" y="2890374"/>
                <a:ext cx="22233" cy="1377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927;p42"/>
              <p:cNvSpPr/>
              <p:nvPr/>
            </p:nvSpPr>
            <p:spPr>
              <a:xfrm flipH="1">
                <a:off x="7812090" y="2877903"/>
                <a:ext cx="31929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928;p42"/>
              <p:cNvSpPr/>
              <p:nvPr/>
            </p:nvSpPr>
            <p:spPr>
              <a:xfrm flipH="1">
                <a:off x="7774839" y="2849499"/>
                <a:ext cx="22657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929;p42"/>
              <p:cNvSpPr/>
              <p:nvPr/>
            </p:nvSpPr>
            <p:spPr>
              <a:xfrm flipH="1">
                <a:off x="7789857" y="2821586"/>
                <a:ext cx="33627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930;p42"/>
              <p:cNvSpPr/>
              <p:nvPr/>
            </p:nvSpPr>
            <p:spPr>
              <a:xfrm flipH="1">
                <a:off x="7806115" y="2787795"/>
                <a:ext cx="31211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931;p42"/>
              <p:cNvSpPr/>
              <p:nvPr/>
            </p:nvSpPr>
            <p:spPr>
              <a:xfrm flipH="1">
                <a:off x="7746664" y="2796023"/>
                <a:ext cx="33105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932;p42"/>
              <p:cNvSpPr/>
              <p:nvPr/>
            </p:nvSpPr>
            <p:spPr>
              <a:xfrm flipH="1">
                <a:off x="7749015" y="2756911"/>
                <a:ext cx="30525" cy="986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933;p42"/>
              <p:cNvSpPr/>
              <p:nvPr/>
            </p:nvSpPr>
            <p:spPr>
              <a:xfrm flipH="1">
                <a:off x="7719240" y="2821945"/>
                <a:ext cx="19458" cy="1263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934;p42"/>
              <p:cNvSpPr/>
              <p:nvPr/>
            </p:nvSpPr>
            <p:spPr>
              <a:xfrm flipH="1">
                <a:off x="7687311" y="2841958"/>
                <a:ext cx="23245" cy="12504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935;p42"/>
              <p:cNvSpPr/>
              <p:nvPr/>
            </p:nvSpPr>
            <p:spPr>
              <a:xfrm flipH="1">
                <a:off x="7707683" y="2879110"/>
                <a:ext cx="22233" cy="1194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936;p42"/>
              <p:cNvSpPr/>
              <p:nvPr/>
            </p:nvSpPr>
            <p:spPr>
              <a:xfrm flipH="1">
                <a:off x="7727663" y="2848716"/>
                <a:ext cx="19686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937;p42"/>
              <p:cNvSpPr/>
              <p:nvPr/>
            </p:nvSpPr>
            <p:spPr>
              <a:xfrm flipH="1">
                <a:off x="7776210" y="2906828"/>
                <a:ext cx="24584" cy="1074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938;p42"/>
              <p:cNvSpPr/>
              <p:nvPr/>
            </p:nvSpPr>
            <p:spPr>
              <a:xfrm flipH="1">
                <a:off x="7797431" y="2957236"/>
                <a:ext cx="2187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939;p42"/>
              <p:cNvSpPr/>
              <p:nvPr/>
            </p:nvSpPr>
            <p:spPr>
              <a:xfrm flipH="1">
                <a:off x="7839873" y="2931771"/>
                <a:ext cx="1854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940;p42"/>
              <p:cNvSpPr/>
              <p:nvPr/>
            </p:nvSpPr>
            <p:spPr>
              <a:xfrm flipH="1">
                <a:off x="7842093" y="2976531"/>
                <a:ext cx="22755" cy="1488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941;p42"/>
              <p:cNvSpPr/>
              <p:nvPr/>
            </p:nvSpPr>
            <p:spPr>
              <a:xfrm flipH="1">
                <a:off x="7879964" y="2960892"/>
                <a:ext cx="19229" cy="12439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942;p42"/>
              <p:cNvSpPr/>
              <p:nvPr/>
            </p:nvSpPr>
            <p:spPr>
              <a:xfrm flipH="1">
                <a:off x="7993838" y="2996739"/>
                <a:ext cx="25302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943;p42"/>
              <p:cNvSpPr/>
              <p:nvPr/>
            </p:nvSpPr>
            <p:spPr>
              <a:xfrm flipH="1">
                <a:off x="8027792" y="2953547"/>
                <a:ext cx="22723" cy="2001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944;p42"/>
              <p:cNvSpPr/>
              <p:nvPr/>
            </p:nvSpPr>
            <p:spPr>
              <a:xfrm flipH="1">
                <a:off x="7976894" y="2963570"/>
                <a:ext cx="25922" cy="2092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945;p42"/>
              <p:cNvSpPr/>
              <p:nvPr/>
            </p:nvSpPr>
            <p:spPr>
              <a:xfrm flipH="1">
                <a:off x="7914472" y="2981362"/>
                <a:ext cx="27914" cy="23931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946;p42"/>
              <p:cNvSpPr/>
              <p:nvPr/>
            </p:nvSpPr>
            <p:spPr>
              <a:xfrm flipH="1">
                <a:off x="8076208" y="2926547"/>
                <a:ext cx="13190" cy="13973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947;p42"/>
              <p:cNvSpPr/>
              <p:nvPr/>
            </p:nvSpPr>
            <p:spPr>
              <a:xfrm flipH="1">
                <a:off x="7923287" y="3058835"/>
                <a:ext cx="23408" cy="1681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948;p42"/>
              <p:cNvSpPr/>
              <p:nvPr/>
            </p:nvSpPr>
            <p:spPr>
              <a:xfrm flipH="1">
                <a:off x="7891652" y="3041858"/>
                <a:ext cx="31505" cy="2060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949;p42"/>
              <p:cNvSpPr/>
              <p:nvPr/>
            </p:nvSpPr>
            <p:spPr>
              <a:xfrm flipH="1">
                <a:off x="7825834" y="3086814"/>
                <a:ext cx="27848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950;p42"/>
              <p:cNvSpPr/>
              <p:nvPr/>
            </p:nvSpPr>
            <p:spPr>
              <a:xfrm flipH="1">
                <a:off x="7847382" y="3033892"/>
                <a:ext cx="26183" cy="1678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951;p42"/>
              <p:cNvSpPr/>
              <p:nvPr/>
            </p:nvSpPr>
            <p:spPr>
              <a:xfrm flipH="1">
                <a:off x="7788616" y="3069478"/>
                <a:ext cx="19719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952;p42"/>
              <p:cNvSpPr/>
              <p:nvPr/>
            </p:nvSpPr>
            <p:spPr>
              <a:xfrm flipH="1">
                <a:off x="7790477" y="3013879"/>
                <a:ext cx="40124" cy="1890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953;p42"/>
              <p:cNvSpPr/>
              <p:nvPr/>
            </p:nvSpPr>
            <p:spPr>
              <a:xfrm flipH="1">
                <a:off x="7905037" y="2430664"/>
                <a:ext cx="669796" cy="628334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954;p42"/>
              <p:cNvSpPr/>
              <p:nvPr/>
            </p:nvSpPr>
            <p:spPr>
              <a:xfrm flipH="1">
                <a:off x="8101412" y="2563507"/>
                <a:ext cx="121188" cy="180182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955;p42"/>
              <p:cNvSpPr/>
              <p:nvPr/>
            </p:nvSpPr>
            <p:spPr>
              <a:xfrm flipH="1">
                <a:off x="8233014" y="2626419"/>
                <a:ext cx="233103" cy="12115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956;p42"/>
              <p:cNvSpPr/>
              <p:nvPr/>
            </p:nvSpPr>
            <p:spPr>
              <a:xfrm flipH="1">
                <a:off x="8214209" y="2756748"/>
                <a:ext cx="165882" cy="16588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957;p42"/>
              <p:cNvSpPr/>
              <p:nvPr/>
            </p:nvSpPr>
            <p:spPr>
              <a:xfrm flipH="1">
                <a:off x="8009052" y="2734613"/>
                <a:ext cx="205092" cy="136858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958;p42"/>
              <p:cNvSpPr/>
              <p:nvPr/>
            </p:nvSpPr>
            <p:spPr>
              <a:xfrm flipH="1">
                <a:off x="8161712" y="2678263"/>
                <a:ext cx="115735" cy="115703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959;p42"/>
              <p:cNvSpPr/>
              <p:nvPr/>
            </p:nvSpPr>
            <p:spPr>
              <a:xfrm flipH="1">
                <a:off x="8127105" y="2643493"/>
                <a:ext cx="184981" cy="185111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54" name="Google Shape;3354;p46"/>
          <p:cNvSpPr/>
          <p:nvPr/>
        </p:nvSpPr>
        <p:spPr>
          <a:xfrm flipH="1">
            <a:off x="4792505" y="1715629"/>
            <a:ext cx="28200" cy="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46"/>
          <p:cNvSpPr/>
          <p:nvPr/>
        </p:nvSpPr>
        <p:spPr>
          <a:xfrm>
            <a:off x="6396590" y="95559"/>
            <a:ext cx="81900" cy="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46"/>
          <p:cNvSpPr/>
          <p:nvPr/>
        </p:nvSpPr>
        <p:spPr>
          <a:xfrm>
            <a:off x="2225140" y="95559"/>
            <a:ext cx="81900" cy="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058;p44"/>
          <p:cNvSpPr txBox="1">
            <a:spLocks/>
          </p:cNvSpPr>
          <p:nvPr/>
        </p:nvSpPr>
        <p:spPr>
          <a:xfrm>
            <a:off x="2335497" y="333300"/>
            <a:ext cx="4539996" cy="146460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Tulpen One"/>
              <a:buNone/>
              <a:defRPr sz="30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r" rtl="1"/>
            <a:r>
              <a:rPr lang="fa-IR" sz="1400" dirty="0" smtClean="0">
                <a:solidFill>
                  <a:schemeClr val="accent2">
                    <a:lumMod val="75000"/>
                  </a:schemeClr>
                </a:solidFill>
                <a:latin typeface="YEKAN PLUS" panose="00000400000000000000" pitchFamily="2" charset="-78"/>
                <a:ea typeface="YEKAN PLUS" panose="00000400000000000000" pitchFamily="2" charset="-78"/>
                <a:cs typeface="B Nazanin" panose="00000400000000000000" pitchFamily="2" charset="-78"/>
              </a:rPr>
              <a:t>دومین خبرنامه داخلی آموزشکده فنی و حرفه ای دختران اصفهان</a:t>
            </a:r>
          </a:p>
          <a:p>
            <a:pPr algn="r" rtl="1"/>
            <a:r>
              <a:rPr lang="fa-IR" sz="1400" dirty="0" smtClean="0">
                <a:solidFill>
                  <a:schemeClr val="accent2">
                    <a:lumMod val="75000"/>
                  </a:schemeClr>
                </a:solidFill>
                <a:latin typeface="YEKAN PLUS" panose="00000400000000000000" pitchFamily="2" charset="-78"/>
                <a:ea typeface="YEKAN PLUS" panose="00000400000000000000" pitchFamily="2" charset="-78"/>
                <a:cs typeface="B Nazanin" panose="00000400000000000000" pitchFamily="2" charset="-78"/>
              </a:rPr>
              <a:t>شماره دوم</a:t>
            </a:r>
            <a:br>
              <a:rPr lang="fa-IR" sz="1400" dirty="0" smtClean="0">
                <a:solidFill>
                  <a:schemeClr val="accent2">
                    <a:lumMod val="75000"/>
                  </a:schemeClr>
                </a:solidFill>
                <a:latin typeface="YEKAN PLUS" panose="00000400000000000000" pitchFamily="2" charset="-78"/>
                <a:ea typeface="YEKAN PLUS" panose="00000400000000000000" pitchFamily="2" charset="-78"/>
                <a:cs typeface="B Nazanin" panose="00000400000000000000" pitchFamily="2" charset="-78"/>
              </a:rPr>
            </a:br>
            <a:r>
              <a:rPr lang="fa-IR" sz="1400" dirty="0" smtClean="0">
                <a:solidFill>
                  <a:schemeClr val="accent2">
                    <a:lumMod val="75000"/>
                  </a:schemeClr>
                </a:solidFill>
                <a:latin typeface="YEKAN PLUS" panose="00000400000000000000" pitchFamily="2" charset="-78"/>
                <a:ea typeface="YEKAN PLUS" panose="00000400000000000000" pitchFamily="2" charset="-78"/>
                <a:cs typeface="B Nazanin" panose="00000400000000000000" pitchFamily="2" charset="-78"/>
              </a:rPr>
              <a:t>اردیبهشت 1401</a:t>
            </a:r>
          </a:p>
          <a:p>
            <a:pPr algn="r" rtl="1"/>
            <a:endParaRPr lang="fa-IR" sz="1200" dirty="0" smtClean="0">
              <a:solidFill>
                <a:schemeClr val="accent2">
                  <a:lumMod val="75000"/>
                </a:schemeClr>
              </a:solidFill>
              <a:latin typeface="YEKAN PLUS" panose="00000400000000000000" pitchFamily="2" charset="-78"/>
              <a:ea typeface="YEKAN PLUS" panose="00000400000000000000" pitchFamily="2" charset="-78"/>
              <a:cs typeface="B Nazanin" panose="00000400000000000000" pitchFamily="2" charset="-78"/>
            </a:endParaRPr>
          </a:p>
          <a:p>
            <a:pPr algn="r" rtl="1"/>
            <a:endParaRPr lang="en-US" sz="1200" dirty="0" smtClean="0">
              <a:solidFill>
                <a:schemeClr val="accent2">
                  <a:lumMod val="75000"/>
                </a:schemeClr>
              </a:solidFill>
              <a:latin typeface="YEKAN PLUS" panose="00000400000000000000" pitchFamily="2" charset="-78"/>
              <a:ea typeface="YEKAN PLUS" panose="00000400000000000000" pitchFamily="2" charset="-78"/>
              <a:cs typeface="B Nazanin" panose="00000400000000000000" pitchFamily="2" charset="-78"/>
            </a:endParaRPr>
          </a:p>
          <a:p>
            <a:pPr algn="r" rtl="1"/>
            <a:r>
              <a:rPr lang="fa-IR" sz="1600" dirty="0" smtClean="0"/>
              <a:t>در این شماره میخوانید </a:t>
            </a:r>
            <a:r>
              <a:rPr lang="fa-IR" sz="2000" dirty="0" smtClean="0"/>
              <a:t>:</a:t>
            </a:r>
            <a:endParaRPr lang="fa-IR" sz="2000" dirty="0"/>
          </a:p>
        </p:txBody>
      </p:sp>
      <p:pic>
        <p:nvPicPr>
          <p:cNvPr id="43" name="Graphic 35">
            <a:extLst>
              <a:ext uri="{FF2B5EF4-FFF2-40B4-BE49-F238E27FC236}">
                <a16:creationId xmlns:a16="http://schemas.microsoft.com/office/drawing/2014/main" id="{10967655-BA48-47D0-974F-E886BAFCD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96965" y="694607"/>
            <a:ext cx="1217664" cy="66464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325278" y="1861290"/>
            <a:ext cx="4550215" cy="33855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solidFill>
                  <a:srgbClr val="002060"/>
                </a:solidFill>
              </a:rPr>
              <a:t>بازگشایی دانشگده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25278" y="2225613"/>
            <a:ext cx="4550215" cy="33855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solidFill>
                  <a:srgbClr val="002060"/>
                </a:solidFill>
              </a:rPr>
              <a:t>بازگشایی خوابگاه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25278" y="2617646"/>
            <a:ext cx="4550215" cy="33855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solidFill>
                  <a:srgbClr val="002060"/>
                </a:solidFill>
              </a:rPr>
              <a:t>بازدید هیات نظارت و ارزیابی دانشگاه اصفهان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25278" y="3003591"/>
            <a:ext cx="4550215" cy="33855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solidFill>
                  <a:srgbClr val="002060"/>
                </a:solidFill>
              </a:rPr>
              <a:t>درگذشت تینا اصحابی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07529" y="4161741"/>
            <a:ext cx="4550215" cy="33855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solidFill>
                  <a:srgbClr val="002060"/>
                </a:solidFill>
              </a:rPr>
              <a:t>بازدید رئیس آموزشکد از پانزدهمین نمایشگاه طلا و جواهر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22131" y="3775481"/>
            <a:ext cx="4550215" cy="33855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solidFill>
                  <a:srgbClr val="002060"/>
                </a:solidFill>
              </a:rPr>
              <a:t>نمایشگاه دست ساخته </a:t>
            </a:r>
            <a:r>
              <a:rPr lang="fa-IR" sz="1600" b="1" dirty="0" smtClean="0">
                <a:solidFill>
                  <a:srgbClr val="002060"/>
                </a:solidFill>
              </a:rPr>
              <a:t>ها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15059" y="3389536"/>
            <a:ext cx="4550215" cy="33855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solidFill>
                  <a:srgbClr val="002060"/>
                </a:solidFill>
              </a:rPr>
              <a:t>جلسه پرسش و پاسخ دانشجویان خوابگاهی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07040" y="4547371"/>
            <a:ext cx="4550215" cy="33855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solidFill>
                  <a:srgbClr val="002060"/>
                </a:solidFill>
              </a:rPr>
              <a:t>جشنواره پروین اعتصامی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53" name="Google Shape;4014;p50"/>
          <p:cNvSpPr/>
          <p:nvPr/>
        </p:nvSpPr>
        <p:spPr>
          <a:xfrm rot="7685490">
            <a:off x="-1440713" y="-1427002"/>
            <a:ext cx="3246000" cy="3246000"/>
          </a:xfrm>
          <a:prstGeom prst="blockArc">
            <a:avLst>
              <a:gd name="adj1" fmla="val 5415151"/>
              <a:gd name="adj2" fmla="val 15467398"/>
              <a:gd name="adj3" fmla="val 1465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4015;p50"/>
          <p:cNvSpPr/>
          <p:nvPr/>
        </p:nvSpPr>
        <p:spPr>
          <a:xfrm rot="6181270">
            <a:off x="-965952" y="-952241"/>
            <a:ext cx="2296800" cy="2296800"/>
          </a:xfrm>
          <a:prstGeom prst="blockArc">
            <a:avLst>
              <a:gd name="adj1" fmla="val 5415151"/>
              <a:gd name="adj2" fmla="val 19986915"/>
              <a:gd name="adj3" fmla="val 2122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4016;p50"/>
          <p:cNvSpPr/>
          <p:nvPr/>
        </p:nvSpPr>
        <p:spPr>
          <a:xfrm rot="6181270">
            <a:off x="-481384" y="-465343"/>
            <a:ext cx="1327800" cy="1327800"/>
          </a:xfrm>
          <a:prstGeom prst="blockArc">
            <a:avLst>
              <a:gd name="adj1" fmla="val 5415151"/>
              <a:gd name="adj2" fmla="val 2408935"/>
              <a:gd name="adj3" fmla="val 350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3890;p48"/>
          <p:cNvGrpSpPr/>
          <p:nvPr/>
        </p:nvGrpSpPr>
        <p:grpSpPr>
          <a:xfrm>
            <a:off x="106162" y="2361319"/>
            <a:ext cx="1860807" cy="2801518"/>
            <a:chOff x="3418277" y="1669505"/>
            <a:chExt cx="2307453" cy="3473961"/>
          </a:xfrm>
        </p:grpSpPr>
        <p:grpSp>
          <p:nvGrpSpPr>
            <p:cNvPr id="267" name="Google Shape;3891;p48"/>
            <p:cNvGrpSpPr/>
            <p:nvPr/>
          </p:nvGrpSpPr>
          <p:grpSpPr>
            <a:xfrm>
              <a:off x="4227303" y="2233350"/>
              <a:ext cx="738422" cy="2910116"/>
              <a:chOff x="4227303" y="2358475"/>
              <a:chExt cx="738422" cy="2910116"/>
            </a:xfrm>
          </p:grpSpPr>
          <p:sp>
            <p:nvSpPr>
              <p:cNvPr id="288" name="Google Shape;3892;p48"/>
              <p:cNvSpPr/>
              <p:nvPr/>
            </p:nvSpPr>
            <p:spPr>
              <a:xfrm rot="2206515">
                <a:off x="4885003" y="3312137"/>
                <a:ext cx="62791" cy="4526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726" extrusionOk="0">
                    <a:moveTo>
                      <a:pt x="497" y="0"/>
                    </a:moveTo>
                    <a:cubicBezTo>
                      <a:pt x="110" y="0"/>
                      <a:pt x="1" y="624"/>
                      <a:pt x="428" y="716"/>
                    </a:cubicBezTo>
                    <a:cubicBezTo>
                      <a:pt x="459" y="723"/>
                      <a:pt x="487" y="726"/>
                      <a:pt x="515" y="726"/>
                    </a:cubicBezTo>
                    <a:cubicBezTo>
                      <a:pt x="901" y="726"/>
                      <a:pt x="1006" y="101"/>
                      <a:pt x="583" y="10"/>
                    </a:cubicBezTo>
                    <a:cubicBezTo>
                      <a:pt x="553" y="3"/>
                      <a:pt x="524" y="0"/>
                      <a:pt x="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3893;p48"/>
              <p:cNvSpPr/>
              <p:nvPr/>
            </p:nvSpPr>
            <p:spPr>
              <a:xfrm>
                <a:off x="4590025" y="2358475"/>
                <a:ext cx="142251" cy="2910116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3894;p48"/>
              <p:cNvSpPr/>
              <p:nvPr/>
            </p:nvSpPr>
            <p:spPr>
              <a:xfrm>
                <a:off x="4668164" y="3744722"/>
                <a:ext cx="284982" cy="292798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3895;p48"/>
              <p:cNvSpPr/>
              <p:nvPr/>
            </p:nvSpPr>
            <p:spPr>
              <a:xfrm>
                <a:off x="4300382" y="3675065"/>
                <a:ext cx="367849" cy="36209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3896;p48"/>
              <p:cNvSpPr/>
              <p:nvPr/>
            </p:nvSpPr>
            <p:spPr>
              <a:xfrm>
                <a:off x="4227303" y="4205806"/>
                <a:ext cx="439128" cy="321474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3897;p48"/>
              <p:cNvSpPr/>
              <p:nvPr/>
            </p:nvSpPr>
            <p:spPr>
              <a:xfrm>
                <a:off x="4666361" y="4170414"/>
                <a:ext cx="299364" cy="35362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3898;p48"/>
              <p:cNvSpPr/>
              <p:nvPr/>
            </p:nvSpPr>
            <p:spPr>
              <a:xfrm>
                <a:off x="4300382" y="4709857"/>
                <a:ext cx="349679" cy="23143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3899;p48"/>
              <p:cNvSpPr/>
              <p:nvPr/>
            </p:nvSpPr>
            <p:spPr>
              <a:xfrm>
                <a:off x="4649996" y="4652328"/>
                <a:ext cx="276822" cy="288831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3900;p48"/>
              <p:cNvSpPr/>
              <p:nvPr/>
            </p:nvSpPr>
            <p:spPr>
              <a:xfrm>
                <a:off x="4300382" y="3674118"/>
                <a:ext cx="364422" cy="351187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3901;p48"/>
              <p:cNvSpPr/>
              <p:nvPr/>
            </p:nvSpPr>
            <p:spPr>
              <a:xfrm>
                <a:off x="4668164" y="3734262"/>
                <a:ext cx="284982" cy="30181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3902;p48"/>
              <p:cNvSpPr/>
              <p:nvPr/>
            </p:nvSpPr>
            <p:spPr>
              <a:xfrm>
                <a:off x="4227303" y="4207023"/>
                <a:ext cx="433402" cy="30591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3903;p48"/>
              <p:cNvSpPr/>
              <p:nvPr/>
            </p:nvSpPr>
            <p:spPr>
              <a:xfrm>
                <a:off x="4679435" y="4170414"/>
                <a:ext cx="286290" cy="34253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904;p48"/>
              <p:cNvSpPr/>
              <p:nvPr/>
            </p:nvSpPr>
            <p:spPr>
              <a:xfrm>
                <a:off x="4300382" y="4709857"/>
                <a:ext cx="336109" cy="225843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905;p48"/>
              <p:cNvSpPr/>
              <p:nvPr/>
            </p:nvSpPr>
            <p:spPr>
              <a:xfrm>
                <a:off x="4653783" y="4647099"/>
                <a:ext cx="251304" cy="288605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3906;p48"/>
            <p:cNvSpPr/>
            <p:nvPr/>
          </p:nvSpPr>
          <p:spPr>
            <a:xfrm rot="2206515">
              <a:off x="4324202" y="2527569"/>
              <a:ext cx="1276825" cy="841032"/>
            </a:xfrm>
            <a:custGeom>
              <a:avLst/>
              <a:gdLst/>
              <a:ahLst/>
              <a:cxnLst/>
              <a:rect l="l" t="t" r="r" b="b"/>
              <a:pathLst>
                <a:path w="20477" h="13488" extrusionOk="0">
                  <a:moveTo>
                    <a:pt x="1" y="1"/>
                  </a:moveTo>
                  <a:cubicBezTo>
                    <a:pt x="1" y="1"/>
                    <a:pt x="10784" y="13488"/>
                    <a:pt x="15668" y="13488"/>
                  </a:cubicBezTo>
                  <a:cubicBezTo>
                    <a:pt x="16446" y="13488"/>
                    <a:pt x="17075" y="13145"/>
                    <a:pt x="17486" y="12351"/>
                  </a:cubicBezTo>
                  <a:cubicBezTo>
                    <a:pt x="20477" y="65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907;p48"/>
            <p:cNvSpPr/>
            <p:nvPr/>
          </p:nvSpPr>
          <p:spPr>
            <a:xfrm rot="2206515">
              <a:off x="3716086" y="2019296"/>
              <a:ext cx="734282" cy="1238976"/>
            </a:xfrm>
            <a:custGeom>
              <a:avLst/>
              <a:gdLst/>
              <a:ahLst/>
              <a:cxnLst/>
              <a:rect l="l" t="t" r="r" b="b"/>
              <a:pathLst>
                <a:path w="11776" h="19870" extrusionOk="0">
                  <a:moveTo>
                    <a:pt x="6171" y="0"/>
                  </a:moveTo>
                  <a:cubicBezTo>
                    <a:pt x="6171" y="1"/>
                    <a:pt x="0" y="19869"/>
                    <a:pt x="5486" y="19869"/>
                  </a:cubicBezTo>
                  <a:cubicBezTo>
                    <a:pt x="5581" y="19869"/>
                    <a:pt x="5679" y="19863"/>
                    <a:pt x="5781" y="19851"/>
                  </a:cubicBezTo>
                  <a:cubicBezTo>
                    <a:pt x="11776" y="19145"/>
                    <a:pt x="6171" y="1"/>
                    <a:pt x="6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908;p48"/>
            <p:cNvSpPr/>
            <p:nvPr/>
          </p:nvSpPr>
          <p:spPr>
            <a:xfrm rot="2206515">
              <a:off x="4549389" y="2468556"/>
              <a:ext cx="1145694" cy="358723"/>
            </a:xfrm>
            <a:custGeom>
              <a:avLst/>
              <a:gdLst/>
              <a:ahLst/>
              <a:cxnLst/>
              <a:rect l="l" t="t" r="r" b="b"/>
              <a:pathLst>
                <a:path w="18374" h="5753" extrusionOk="0">
                  <a:moveTo>
                    <a:pt x="7128" y="1"/>
                  </a:moveTo>
                  <a:cubicBezTo>
                    <a:pt x="3323" y="1"/>
                    <a:pt x="0" y="372"/>
                    <a:pt x="0" y="372"/>
                  </a:cubicBezTo>
                  <a:cubicBezTo>
                    <a:pt x="0" y="372"/>
                    <a:pt x="10477" y="5753"/>
                    <a:pt x="15531" y="5753"/>
                  </a:cubicBezTo>
                  <a:cubicBezTo>
                    <a:pt x="17079" y="5753"/>
                    <a:pt x="18118" y="5248"/>
                    <a:pt x="18192" y="3929"/>
                  </a:cubicBezTo>
                  <a:cubicBezTo>
                    <a:pt x="18373" y="688"/>
                    <a:pt x="12304" y="1"/>
                    <a:pt x="7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909;p48"/>
            <p:cNvSpPr/>
            <p:nvPr/>
          </p:nvSpPr>
          <p:spPr>
            <a:xfrm rot="2206515">
              <a:off x="4050209" y="2369370"/>
              <a:ext cx="868405" cy="1245336"/>
            </a:xfrm>
            <a:custGeom>
              <a:avLst/>
              <a:gdLst/>
              <a:ahLst/>
              <a:cxnLst/>
              <a:rect l="l" t="t" r="r" b="b"/>
              <a:pathLst>
                <a:path w="13927" h="19972" extrusionOk="0">
                  <a:moveTo>
                    <a:pt x="1" y="1"/>
                  </a:moveTo>
                  <a:cubicBezTo>
                    <a:pt x="1" y="1"/>
                    <a:pt x="2441" y="19972"/>
                    <a:pt x="7274" y="19972"/>
                  </a:cubicBezTo>
                  <a:cubicBezTo>
                    <a:pt x="7626" y="19972"/>
                    <a:pt x="7991" y="19866"/>
                    <a:pt x="8368" y="19639"/>
                  </a:cubicBezTo>
                  <a:cubicBezTo>
                    <a:pt x="13927" y="1628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910;p48"/>
            <p:cNvSpPr/>
            <p:nvPr/>
          </p:nvSpPr>
          <p:spPr>
            <a:xfrm rot="2206631">
              <a:off x="4047304" y="2536875"/>
              <a:ext cx="61345" cy="44298"/>
            </a:xfrm>
            <a:custGeom>
              <a:avLst/>
              <a:gdLst/>
              <a:ahLst/>
              <a:cxnLst/>
              <a:rect l="l" t="t" r="r" b="b"/>
              <a:pathLst>
                <a:path w="1551" h="1120" extrusionOk="0">
                  <a:moveTo>
                    <a:pt x="763" y="0"/>
                  </a:moveTo>
                  <a:cubicBezTo>
                    <a:pt x="168" y="0"/>
                    <a:pt x="1" y="961"/>
                    <a:pt x="657" y="1105"/>
                  </a:cubicBezTo>
                  <a:cubicBezTo>
                    <a:pt x="703" y="1115"/>
                    <a:pt x="747" y="1120"/>
                    <a:pt x="789" y="1120"/>
                  </a:cubicBezTo>
                  <a:cubicBezTo>
                    <a:pt x="1386" y="1120"/>
                    <a:pt x="1550" y="158"/>
                    <a:pt x="895" y="15"/>
                  </a:cubicBezTo>
                  <a:cubicBezTo>
                    <a:pt x="849" y="5"/>
                    <a:pt x="805" y="0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911;p48"/>
            <p:cNvSpPr/>
            <p:nvPr/>
          </p:nvSpPr>
          <p:spPr>
            <a:xfrm rot="2206631">
              <a:off x="4921480" y="2339820"/>
              <a:ext cx="61306" cy="44338"/>
            </a:xfrm>
            <a:custGeom>
              <a:avLst/>
              <a:gdLst/>
              <a:ahLst/>
              <a:cxnLst/>
              <a:rect l="l" t="t" r="r" b="b"/>
              <a:pathLst>
                <a:path w="1550" h="1121" extrusionOk="0">
                  <a:moveTo>
                    <a:pt x="762" y="1"/>
                  </a:moveTo>
                  <a:cubicBezTo>
                    <a:pt x="165" y="1"/>
                    <a:pt x="0" y="962"/>
                    <a:pt x="657" y="1106"/>
                  </a:cubicBezTo>
                  <a:cubicBezTo>
                    <a:pt x="703" y="1116"/>
                    <a:pt x="747" y="1120"/>
                    <a:pt x="789" y="1120"/>
                  </a:cubicBezTo>
                  <a:cubicBezTo>
                    <a:pt x="1383" y="1120"/>
                    <a:pt x="1550" y="160"/>
                    <a:pt x="894" y="16"/>
                  </a:cubicBezTo>
                  <a:cubicBezTo>
                    <a:pt x="848" y="5"/>
                    <a:pt x="804" y="1"/>
                    <a:pt x="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912;p48"/>
            <p:cNvSpPr/>
            <p:nvPr/>
          </p:nvSpPr>
          <p:spPr>
            <a:xfrm rot="2206631">
              <a:off x="4075120" y="2482854"/>
              <a:ext cx="39948" cy="28754"/>
            </a:xfrm>
            <a:custGeom>
              <a:avLst/>
              <a:gdLst/>
              <a:ahLst/>
              <a:cxnLst/>
              <a:rect l="l" t="t" r="r" b="b"/>
              <a:pathLst>
                <a:path w="1010" h="727" extrusionOk="0">
                  <a:moveTo>
                    <a:pt x="496" y="1"/>
                  </a:moveTo>
                  <a:cubicBezTo>
                    <a:pt x="110" y="1"/>
                    <a:pt x="1" y="622"/>
                    <a:pt x="428" y="717"/>
                  </a:cubicBezTo>
                  <a:cubicBezTo>
                    <a:pt x="458" y="724"/>
                    <a:pt x="487" y="727"/>
                    <a:pt x="514" y="727"/>
                  </a:cubicBezTo>
                  <a:cubicBezTo>
                    <a:pt x="901" y="727"/>
                    <a:pt x="1009" y="103"/>
                    <a:pt x="582" y="11"/>
                  </a:cubicBezTo>
                  <a:cubicBezTo>
                    <a:pt x="552" y="4"/>
                    <a:pt x="523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913;p48"/>
            <p:cNvSpPr/>
            <p:nvPr/>
          </p:nvSpPr>
          <p:spPr>
            <a:xfrm rot="2206631">
              <a:off x="4992611" y="2388429"/>
              <a:ext cx="39868" cy="28833"/>
            </a:xfrm>
            <a:custGeom>
              <a:avLst/>
              <a:gdLst/>
              <a:ahLst/>
              <a:cxnLst/>
              <a:rect l="l" t="t" r="r" b="b"/>
              <a:pathLst>
                <a:path w="1008" h="729" extrusionOk="0">
                  <a:moveTo>
                    <a:pt x="495" y="1"/>
                  </a:moveTo>
                  <a:cubicBezTo>
                    <a:pt x="108" y="1"/>
                    <a:pt x="0" y="624"/>
                    <a:pt x="425" y="719"/>
                  </a:cubicBezTo>
                  <a:cubicBezTo>
                    <a:pt x="455" y="726"/>
                    <a:pt x="483" y="729"/>
                    <a:pt x="510" y="729"/>
                  </a:cubicBezTo>
                  <a:cubicBezTo>
                    <a:pt x="898" y="729"/>
                    <a:pt x="1007" y="105"/>
                    <a:pt x="579" y="10"/>
                  </a:cubicBezTo>
                  <a:cubicBezTo>
                    <a:pt x="550" y="4"/>
                    <a:pt x="52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914;p48"/>
            <p:cNvSpPr/>
            <p:nvPr/>
          </p:nvSpPr>
          <p:spPr>
            <a:xfrm rot="2206631">
              <a:off x="4118830" y="2549633"/>
              <a:ext cx="26144" cy="18787"/>
            </a:xfrm>
            <a:custGeom>
              <a:avLst/>
              <a:gdLst/>
              <a:ahLst/>
              <a:cxnLst/>
              <a:rect l="l" t="t" r="r" b="b"/>
              <a:pathLst>
                <a:path w="661" h="475" extrusionOk="0">
                  <a:moveTo>
                    <a:pt x="326" y="0"/>
                  </a:moveTo>
                  <a:cubicBezTo>
                    <a:pt x="71" y="0"/>
                    <a:pt x="1" y="409"/>
                    <a:pt x="282" y="468"/>
                  </a:cubicBezTo>
                  <a:cubicBezTo>
                    <a:pt x="302" y="472"/>
                    <a:pt x="321" y="474"/>
                    <a:pt x="339" y="474"/>
                  </a:cubicBezTo>
                  <a:cubicBezTo>
                    <a:pt x="591" y="474"/>
                    <a:pt x="661" y="68"/>
                    <a:pt x="384" y="7"/>
                  </a:cubicBezTo>
                  <a:cubicBezTo>
                    <a:pt x="364" y="2"/>
                    <a:pt x="345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915;p48"/>
            <p:cNvSpPr/>
            <p:nvPr/>
          </p:nvSpPr>
          <p:spPr>
            <a:xfrm rot="2206515">
              <a:off x="4257272" y="1817397"/>
              <a:ext cx="678475" cy="554764"/>
            </a:xfrm>
            <a:custGeom>
              <a:avLst/>
              <a:gdLst/>
              <a:ahLst/>
              <a:cxnLst/>
              <a:rect l="l" t="t" r="r" b="b"/>
              <a:pathLst>
                <a:path w="10881" h="8897" extrusionOk="0">
                  <a:moveTo>
                    <a:pt x="4933" y="1"/>
                  </a:moveTo>
                  <a:cubicBezTo>
                    <a:pt x="4384" y="1"/>
                    <a:pt x="3838" y="102"/>
                    <a:pt x="3316" y="337"/>
                  </a:cubicBezTo>
                  <a:cubicBezTo>
                    <a:pt x="1" y="1830"/>
                    <a:pt x="3103" y="8470"/>
                    <a:pt x="3578" y="8806"/>
                  </a:cubicBezTo>
                  <a:cubicBezTo>
                    <a:pt x="3665" y="8867"/>
                    <a:pt x="3790" y="8897"/>
                    <a:pt x="3944" y="8897"/>
                  </a:cubicBezTo>
                  <a:cubicBezTo>
                    <a:pt x="5447" y="8897"/>
                    <a:pt x="9793" y="6147"/>
                    <a:pt x="10603" y="3740"/>
                  </a:cubicBezTo>
                  <a:cubicBezTo>
                    <a:pt x="10880" y="2910"/>
                    <a:pt x="7872" y="1"/>
                    <a:pt x="4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916;p48"/>
            <p:cNvSpPr/>
            <p:nvPr/>
          </p:nvSpPr>
          <p:spPr>
            <a:xfrm rot="2206515">
              <a:off x="4363334" y="2189600"/>
              <a:ext cx="96711" cy="69712"/>
            </a:xfrm>
            <a:custGeom>
              <a:avLst/>
              <a:gdLst/>
              <a:ahLst/>
              <a:cxnLst/>
              <a:rect l="l" t="t" r="r" b="b"/>
              <a:pathLst>
                <a:path w="1551" h="1118" extrusionOk="0">
                  <a:moveTo>
                    <a:pt x="762" y="1"/>
                  </a:moveTo>
                  <a:cubicBezTo>
                    <a:pt x="165" y="1"/>
                    <a:pt x="1" y="958"/>
                    <a:pt x="657" y="1103"/>
                  </a:cubicBezTo>
                  <a:cubicBezTo>
                    <a:pt x="703" y="1113"/>
                    <a:pt x="747" y="1117"/>
                    <a:pt x="789" y="1117"/>
                  </a:cubicBezTo>
                  <a:cubicBezTo>
                    <a:pt x="1383" y="1117"/>
                    <a:pt x="1550" y="159"/>
                    <a:pt x="894" y="16"/>
                  </a:cubicBezTo>
                  <a:cubicBezTo>
                    <a:pt x="848" y="6"/>
                    <a:pt x="804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917;p48"/>
            <p:cNvSpPr/>
            <p:nvPr/>
          </p:nvSpPr>
          <p:spPr>
            <a:xfrm rot="2206515">
              <a:off x="4693575" y="2207714"/>
              <a:ext cx="96711" cy="69650"/>
            </a:xfrm>
            <a:custGeom>
              <a:avLst/>
              <a:gdLst/>
              <a:ahLst/>
              <a:cxnLst/>
              <a:rect l="l" t="t" r="r" b="b"/>
              <a:pathLst>
                <a:path w="1551" h="1117" extrusionOk="0">
                  <a:moveTo>
                    <a:pt x="762" y="1"/>
                  </a:moveTo>
                  <a:cubicBezTo>
                    <a:pt x="168" y="1"/>
                    <a:pt x="1" y="958"/>
                    <a:pt x="656" y="1102"/>
                  </a:cubicBezTo>
                  <a:cubicBezTo>
                    <a:pt x="703" y="1112"/>
                    <a:pt x="747" y="1117"/>
                    <a:pt x="789" y="1117"/>
                  </a:cubicBezTo>
                  <a:cubicBezTo>
                    <a:pt x="1386" y="1117"/>
                    <a:pt x="1550" y="159"/>
                    <a:pt x="895" y="16"/>
                  </a:cubicBezTo>
                  <a:cubicBezTo>
                    <a:pt x="848" y="6"/>
                    <a:pt x="804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918;p48"/>
            <p:cNvSpPr/>
            <p:nvPr/>
          </p:nvSpPr>
          <p:spPr>
            <a:xfrm rot="2206515">
              <a:off x="4464755" y="2144173"/>
              <a:ext cx="62853" cy="45394"/>
            </a:xfrm>
            <a:custGeom>
              <a:avLst/>
              <a:gdLst/>
              <a:ahLst/>
              <a:cxnLst/>
              <a:rect l="l" t="t" r="r" b="b"/>
              <a:pathLst>
                <a:path w="1008" h="728" extrusionOk="0">
                  <a:moveTo>
                    <a:pt x="498" y="0"/>
                  </a:moveTo>
                  <a:cubicBezTo>
                    <a:pt x="111" y="0"/>
                    <a:pt x="1" y="624"/>
                    <a:pt x="426" y="719"/>
                  </a:cubicBezTo>
                  <a:cubicBezTo>
                    <a:pt x="455" y="725"/>
                    <a:pt x="483" y="728"/>
                    <a:pt x="510" y="728"/>
                  </a:cubicBezTo>
                  <a:cubicBezTo>
                    <a:pt x="901" y="728"/>
                    <a:pt x="1008" y="104"/>
                    <a:pt x="583" y="9"/>
                  </a:cubicBezTo>
                  <a:cubicBezTo>
                    <a:pt x="553" y="3"/>
                    <a:pt x="525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919;p48"/>
            <p:cNvSpPr/>
            <p:nvPr/>
          </p:nvSpPr>
          <p:spPr>
            <a:xfrm rot="2206515">
              <a:off x="4609243" y="2242195"/>
              <a:ext cx="62666" cy="45269"/>
            </a:xfrm>
            <a:custGeom>
              <a:avLst/>
              <a:gdLst/>
              <a:ahLst/>
              <a:cxnLst/>
              <a:rect l="l" t="t" r="r" b="b"/>
              <a:pathLst>
                <a:path w="1005" h="726" extrusionOk="0">
                  <a:moveTo>
                    <a:pt x="494" y="1"/>
                  </a:moveTo>
                  <a:cubicBezTo>
                    <a:pt x="108" y="1"/>
                    <a:pt x="0" y="622"/>
                    <a:pt x="423" y="716"/>
                  </a:cubicBezTo>
                  <a:cubicBezTo>
                    <a:pt x="454" y="723"/>
                    <a:pt x="483" y="726"/>
                    <a:pt x="511" y="726"/>
                  </a:cubicBezTo>
                  <a:cubicBezTo>
                    <a:pt x="899" y="726"/>
                    <a:pt x="1005" y="101"/>
                    <a:pt x="581" y="11"/>
                  </a:cubicBezTo>
                  <a:cubicBezTo>
                    <a:pt x="551" y="4"/>
                    <a:pt x="522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920;p48"/>
            <p:cNvSpPr/>
            <p:nvPr/>
          </p:nvSpPr>
          <p:spPr>
            <a:xfrm rot="2206515">
              <a:off x="4838779" y="2214671"/>
              <a:ext cx="40904" cy="29618"/>
            </a:xfrm>
            <a:custGeom>
              <a:avLst/>
              <a:gdLst/>
              <a:ahLst/>
              <a:cxnLst/>
              <a:rect l="l" t="t" r="r" b="b"/>
              <a:pathLst>
                <a:path w="656" h="475" extrusionOk="0">
                  <a:moveTo>
                    <a:pt x="322" y="1"/>
                  </a:moveTo>
                  <a:cubicBezTo>
                    <a:pt x="70" y="1"/>
                    <a:pt x="0" y="409"/>
                    <a:pt x="277" y="468"/>
                  </a:cubicBezTo>
                  <a:cubicBezTo>
                    <a:pt x="297" y="473"/>
                    <a:pt x="316" y="475"/>
                    <a:pt x="334" y="475"/>
                  </a:cubicBezTo>
                  <a:cubicBezTo>
                    <a:pt x="587" y="475"/>
                    <a:pt x="656" y="69"/>
                    <a:pt x="379" y="7"/>
                  </a:cubicBezTo>
                  <a:cubicBezTo>
                    <a:pt x="359" y="3"/>
                    <a:pt x="340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921;p48"/>
            <p:cNvSpPr/>
            <p:nvPr/>
          </p:nvSpPr>
          <p:spPr>
            <a:xfrm rot="2206515">
              <a:off x="4402551" y="2102013"/>
              <a:ext cx="41278" cy="29868"/>
            </a:xfrm>
            <a:custGeom>
              <a:avLst/>
              <a:gdLst/>
              <a:ahLst/>
              <a:cxnLst/>
              <a:rect l="l" t="t" r="r" b="b"/>
              <a:pathLst>
                <a:path w="662" h="479" extrusionOk="0">
                  <a:moveTo>
                    <a:pt x="326" y="1"/>
                  </a:moveTo>
                  <a:cubicBezTo>
                    <a:pt x="72" y="1"/>
                    <a:pt x="1" y="409"/>
                    <a:pt x="280" y="472"/>
                  </a:cubicBezTo>
                  <a:cubicBezTo>
                    <a:pt x="299" y="476"/>
                    <a:pt x="318" y="478"/>
                    <a:pt x="336" y="478"/>
                  </a:cubicBezTo>
                  <a:cubicBezTo>
                    <a:pt x="589" y="478"/>
                    <a:pt x="661" y="69"/>
                    <a:pt x="380" y="7"/>
                  </a:cubicBezTo>
                  <a:cubicBezTo>
                    <a:pt x="361" y="3"/>
                    <a:pt x="34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922;p48"/>
            <p:cNvSpPr/>
            <p:nvPr/>
          </p:nvSpPr>
          <p:spPr>
            <a:xfrm rot="2206515">
              <a:off x="4768048" y="2162245"/>
              <a:ext cx="62853" cy="45456"/>
            </a:xfrm>
            <a:custGeom>
              <a:avLst/>
              <a:gdLst/>
              <a:ahLst/>
              <a:cxnLst/>
              <a:rect l="l" t="t" r="r" b="b"/>
              <a:pathLst>
                <a:path w="1008" h="729" extrusionOk="0">
                  <a:moveTo>
                    <a:pt x="499" y="0"/>
                  </a:moveTo>
                  <a:cubicBezTo>
                    <a:pt x="111" y="0"/>
                    <a:pt x="1" y="624"/>
                    <a:pt x="426" y="719"/>
                  </a:cubicBezTo>
                  <a:cubicBezTo>
                    <a:pt x="455" y="725"/>
                    <a:pt x="483" y="728"/>
                    <a:pt x="510" y="728"/>
                  </a:cubicBezTo>
                  <a:cubicBezTo>
                    <a:pt x="901" y="728"/>
                    <a:pt x="1008" y="105"/>
                    <a:pt x="583" y="10"/>
                  </a:cubicBezTo>
                  <a:cubicBezTo>
                    <a:pt x="554" y="3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923;p48"/>
            <p:cNvSpPr/>
            <p:nvPr/>
          </p:nvSpPr>
          <p:spPr>
            <a:xfrm rot="2206515">
              <a:off x="4220607" y="2894239"/>
              <a:ext cx="96711" cy="69899"/>
            </a:xfrm>
            <a:custGeom>
              <a:avLst/>
              <a:gdLst/>
              <a:ahLst/>
              <a:cxnLst/>
              <a:rect l="l" t="t" r="r" b="b"/>
              <a:pathLst>
                <a:path w="1551" h="1121" extrusionOk="0">
                  <a:moveTo>
                    <a:pt x="763" y="1"/>
                  </a:moveTo>
                  <a:cubicBezTo>
                    <a:pt x="168" y="1"/>
                    <a:pt x="0" y="962"/>
                    <a:pt x="657" y="1105"/>
                  </a:cubicBezTo>
                  <a:cubicBezTo>
                    <a:pt x="703" y="1115"/>
                    <a:pt x="747" y="1120"/>
                    <a:pt x="789" y="1120"/>
                  </a:cubicBezTo>
                  <a:cubicBezTo>
                    <a:pt x="1386" y="1120"/>
                    <a:pt x="1551" y="159"/>
                    <a:pt x="894" y="15"/>
                  </a:cubicBezTo>
                  <a:cubicBezTo>
                    <a:pt x="848" y="5"/>
                    <a:pt x="805" y="1"/>
                    <a:pt x="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924;p48"/>
            <p:cNvSpPr/>
            <p:nvPr/>
          </p:nvSpPr>
          <p:spPr>
            <a:xfrm rot="2206515">
              <a:off x="4942033" y="2417059"/>
              <a:ext cx="41154" cy="29618"/>
            </a:xfrm>
            <a:custGeom>
              <a:avLst/>
              <a:gdLst/>
              <a:ahLst/>
              <a:cxnLst/>
              <a:rect l="l" t="t" r="r" b="b"/>
              <a:pathLst>
                <a:path w="660" h="475" extrusionOk="0">
                  <a:moveTo>
                    <a:pt x="323" y="1"/>
                  </a:moveTo>
                  <a:cubicBezTo>
                    <a:pt x="71" y="1"/>
                    <a:pt x="1" y="407"/>
                    <a:pt x="278" y="469"/>
                  </a:cubicBezTo>
                  <a:cubicBezTo>
                    <a:pt x="298" y="473"/>
                    <a:pt x="316" y="475"/>
                    <a:pt x="334" y="475"/>
                  </a:cubicBezTo>
                  <a:cubicBezTo>
                    <a:pt x="587" y="475"/>
                    <a:pt x="660" y="66"/>
                    <a:pt x="379" y="7"/>
                  </a:cubicBezTo>
                  <a:cubicBezTo>
                    <a:pt x="360" y="3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925;p48"/>
            <p:cNvSpPr/>
            <p:nvPr/>
          </p:nvSpPr>
          <p:spPr>
            <a:xfrm rot="2206515">
              <a:off x="4394183" y="2671984"/>
              <a:ext cx="41216" cy="29618"/>
            </a:xfrm>
            <a:custGeom>
              <a:avLst/>
              <a:gdLst/>
              <a:ahLst/>
              <a:cxnLst/>
              <a:rect l="l" t="t" r="r" b="b"/>
              <a:pathLst>
                <a:path w="661" h="475" extrusionOk="0">
                  <a:moveTo>
                    <a:pt x="325" y="1"/>
                  </a:moveTo>
                  <a:cubicBezTo>
                    <a:pt x="73" y="1"/>
                    <a:pt x="1" y="410"/>
                    <a:pt x="282" y="468"/>
                  </a:cubicBezTo>
                  <a:cubicBezTo>
                    <a:pt x="302" y="473"/>
                    <a:pt x="321" y="475"/>
                    <a:pt x="339" y="475"/>
                  </a:cubicBezTo>
                  <a:cubicBezTo>
                    <a:pt x="590" y="475"/>
                    <a:pt x="660" y="69"/>
                    <a:pt x="382" y="7"/>
                  </a:cubicBezTo>
                  <a:cubicBezTo>
                    <a:pt x="363" y="3"/>
                    <a:pt x="344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Box 262"/>
          <p:cNvSpPr txBox="1"/>
          <p:nvPr/>
        </p:nvSpPr>
        <p:spPr>
          <a:xfrm rot="17761641">
            <a:off x="2499397" y="3308201"/>
            <a:ext cx="1481536" cy="14482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0" name="TextBox 259"/>
          <p:cNvSpPr txBox="1"/>
          <p:nvPr/>
        </p:nvSpPr>
        <p:spPr>
          <a:xfrm rot="4360829">
            <a:off x="5761406" y="2972865"/>
            <a:ext cx="2076927" cy="14482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r="12813" b="16837"/>
          <a:stretch/>
        </p:blipFill>
        <p:spPr>
          <a:xfrm>
            <a:off x="5162128" y="3526921"/>
            <a:ext cx="2080676" cy="1462935"/>
          </a:xfrm>
          <a:prstGeom prst="rect">
            <a:avLst/>
          </a:prstGeom>
        </p:spPr>
      </p:pic>
      <p:sp>
        <p:nvSpPr>
          <p:cNvPr id="259" name="TextBox 258"/>
          <p:cNvSpPr txBox="1"/>
          <p:nvPr/>
        </p:nvSpPr>
        <p:spPr>
          <a:xfrm>
            <a:off x="5162129" y="3541629"/>
            <a:ext cx="2076927" cy="14482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r="5582" b="9728"/>
          <a:stretch/>
        </p:blipFill>
        <p:spPr>
          <a:xfrm>
            <a:off x="6457960" y="2373781"/>
            <a:ext cx="2161310" cy="1453804"/>
          </a:xfrm>
          <a:prstGeom prst="rect">
            <a:avLst/>
          </a:prstGeom>
        </p:spPr>
      </p:pic>
      <p:sp>
        <p:nvSpPr>
          <p:cNvPr id="258" name="TextBox 257"/>
          <p:cNvSpPr txBox="1"/>
          <p:nvPr/>
        </p:nvSpPr>
        <p:spPr>
          <a:xfrm>
            <a:off x="6443377" y="2379357"/>
            <a:ext cx="2182736" cy="14482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862" name="Google Shape;1862;p34"/>
          <p:cNvGrpSpPr/>
          <p:nvPr/>
        </p:nvGrpSpPr>
        <p:grpSpPr>
          <a:xfrm flipH="1">
            <a:off x="-44800" y="-49354"/>
            <a:ext cx="1778985" cy="1644422"/>
            <a:chOff x="7418325" y="-49354"/>
            <a:chExt cx="1778985" cy="1644422"/>
          </a:xfrm>
        </p:grpSpPr>
        <p:sp>
          <p:nvSpPr>
            <p:cNvPr id="1863" name="Google Shape;1863;p34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4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4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4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4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4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4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4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4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4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4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4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4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4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4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4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4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4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4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4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4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4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4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4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4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4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4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4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4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4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4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4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4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4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4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4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4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0" name="Google Shape;1960;p34"/>
          <p:cNvSpPr txBox="1">
            <a:spLocks noGrp="1"/>
          </p:cNvSpPr>
          <p:nvPr>
            <p:ph type="ctrTitle"/>
          </p:nvPr>
        </p:nvSpPr>
        <p:spPr>
          <a:xfrm>
            <a:off x="6200592" y="936266"/>
            <a:ext cx="3439391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400" dirty="0">
                <a:solidFill>
                  <a:schemeClr val="accent2">
                    <a:lumMod val="50000"/>
                  </a:schemeClr>
                </a:solidFill>
              </a:rPr>
              <a:t>بازگشایی دانشکده</a:t>
            </a:r>
            <a:endParaRPr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62" name="Google Shape;1962;p34"/>
          <p:cNvSpPr txBox="1">
            <a:spLocks noGrp="1"/>
          </p:cNvSpPr>
          <p:nvPr>
            <p:ph type="subTitle" idx="7"/>
          </p:nvPr>
        </p:nvSpPr>
        <p:spPr>
          <a:xfrm flipH="1">
            <a:off x="5220706" y="1371036"/>
            <a:ext cx="3525999" cy="2525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بازگشایی آموزشکده و برگزاری کلاس ها کارگاهی و تئوری به صورت حضوری در تاریخ 14/1/1401 با حضور اساتید و دانشجویان 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967" name="Google Shape;1967;p34"/>
          <p:cNvSpPr/>
          <p:nvPr/>
        </p:nvSpPr>
        <p:spPr>
          <a:xfrm rot="387233">
            <a:off x="4038542" y="2285957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34"/>
          <p:cNvSpPr/>
          <p:nvPr/>
        </p:nvSpPr>
        <p:spPr>
          <a:xfrm rot="387233">
            <a:off x="4049643" y="2268846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34"/>
          <p:cNvSpPr/>
          <p:nvPr/>
        </p:nvSpPr>
        <p:spPr>
          <a:xfrm rot="387233">
            <a:off x="4061276" y="2250638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34"/>
          <p:cNvSpPr/>
          <p:nvPr/>
        </p:nvSpPr>
        <p:spPr>
          <a:xfrm rot="387233">
            <a:off x="4107861" y="2333508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34"/>
          <p:cNvSpPr/>
          <p:nvPr/>
        </p:nvSpPr>
        <p:spPr>
          <a:xfrm rot="387233">
            <a:off x="4127062" y="2313668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34"/>
          <p:cNvSpPr/>
          <p:nvPr/>
        </p:nvSpPr>
        <p:spPr>
          <a:xfrm rot="387233">
            <a:off x="4085347" y="2301970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3" name="Google Shape;1973;p34"/>
          <p:cNvGrpSpPr/>
          <p:nvPr/>
        </p:nvGrpSpPr>
        <p:grpSpPr>
          <a:xfrm>
            <a:off x="3918238" y="1916230"/>
            <a:ext cx="1178821" cy="3227359"/>
            <a:chOff x="3918238" y="1916230"/>
            <a:chExt cx="1178821" cy="3227359"/>
          </a:xfrm>
        </p:grpSpPr>
        <p:grpSp>
          <p:nvGrpSpPr>
            <p:cNvPr id="1974" name="Google Shape;1974;p34"/>
            <p:cNvGrpSpPr/>
            <p:nvPr/>
          </p:nvGrpSpPr>
          <p:grpSpPr>
            <a:xfrm>
              <a:off x="4215843" y="2596389"/>
              <a:ext cx="754126" cy="2547200"/>
              <a:chOff x="4172480" y="2420689"/>
              <a:chExt cx="806121" cy="2722822"/>
            </a:xfrm>
          </p:grpSpPr>
          <p:sp>
            <p:nvSpPr>
              <p:cNvPr id="1975" name="Google Shape;1975;p34"/>
              <p:cNvSpPr/>
              <p:nvPr/>
            </p:nvSpPr>
            <p:spPr>
              <a:xfrm>
                <a:off x="4560819" y="2420689"/>
                <a:ext cx="152276" cy="2722822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>
                <a:off x="4597404" y="2460411"/>
                <a:ext cx="381197" cy="40996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4"/>
              <p:cNvSpPr/>
              <p:nvPr/>
            </p:nvSpPr>
            <p:spPr>
              <a:xfrm>
                <a:off x="4195406" y="3132837"/>
                <a:ext cx="433854" cy="372654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4"/>
              <p:cNvSpPr/>
              <p:nvPr/>
            </p:nvSpPr>
            <p:spPr>
              <a:xfrm>
                <a:off x="4617338" y="3043595"/>
                <a:ext cx="345674" cy="461896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>
                <a:off x="4264184" y="2454861"/>
                <a:ext cx="342006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>
                <a:off x="4644462" y="3778764"/>
                <a:ext cx="305083" cy="31343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>
                <a:off x="4250718" y="3704195"/>
                <a:ext cx="393794" cy="387616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4"/>
              <p:cNvSpPr/>
              <p:nvPr/>
            </p:nvSpPr>
            <p:spPr>
              <a:xfrm>
                <a:off x="4172480" y="4272369"/>
                <a:ext cx="470101" cy="344129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4"/>
              <p:cNvSpPr/>
              <p:nvPr/>
            </p:nvSpPr>
            <p:spPr>
              <a:xfrm>
                <a:off x="4642532" y="4234481"/>
                <a:ext cx="320480" cy="378542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4250718" y="4811969"/>
                <a:ext cx="374343" cy="24774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4625012" y="4750383"/>
                <a:ext cx="296347" cy="309186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4606140" y="2459398"/>
                <a:ext cx="372461" cy="391043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4264184" y="2453606"/>
                <a:ext cx="323810" cy="390657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4195406" y="3131630"/>
                <a:ext cx="424249" cy="361408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>
                <a:off x="4644462" y="3042340"/>
                <a:ext cx="318549" cy="450699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>
                <a:off x="4250718" y="3703182"/>
                <a:ext cx="390126" cy="375936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4644462" y="3767567"/>
                <a:ext cx="305083" cy="32308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4172480" y="4273672"/>
                <a:ext cx="463971" cy="327478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4656529" y="4234481"/>
                <a:ext cx="306483" cy="36666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4250718" y="4811969"/>
                <a:ext cx="359816" cy="24175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4629066" y="4744784"/>
                <a:ext cx="269029" cy="308944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6" name="Google Shape;1996;p34"/>
            <p:cNvSpPr/>
            <p:nvPr/>
          </p:nvSpPr>
          <p:spPr>
            <a:xfrm rot="387233">
              <a:off x="4036070" y="2059074"/>
              <a:ext cx="578929" cy="456469"/>
            </a:xfrm>
            <a:custGeom>
              <a:avLst/>
              <a:gdLst/>
              <a:ahLst/>
              <a:cxnLst/>
              <a:rect l="l" t="t" r="r" b="b"/>
              <a:pathLst>
                <a:path w="23075" h="18194" extrusionOk="0">
                  <a:moveTo>
                    <a:pt x="6353" y="1"/>
                  </a:moveTo>
                  <a:cubicBezTo>
                    <a:pt x="5892" y="1"/>
                    <a:pt x="5465" y="121"/>
                    <a:pt x="5083" y="381"/>
                  </a:cubicBezTo>
                  <a:cubicBezTo>
                    <a:pt x="0" y="3836"/>
                    <a:pt x="23075" y="18193"/>
                    <a:pt x="23075" y="18193"/>
                  </a:cubicBezTo>
                  <a:cubicBezTo>
                    <a:pt x="23075" y="18193"/>
                    <a:pt x="12034" y="1"/>
                    <a:pt x="6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4"/>
            <p:cNvSpPr/>
            <p:nvPr/>
          </p:nvSpPr>
          <p:spPr>
            <a:xfrm rot="387233">
              <a:off x="4190134" y="2096931"/>
              <a:ext cx="25641" cy="25114"/>
            </a:xfrm>
            <a:custGeom>
              <a:avLst/>
              <a:gdLst/>
              <a:ahLst/>
              <a:cxnLst/>
              <a:rect l="l" t="t" r="r" b="b"/>
              <a:pathLst>
                <a:path w="1022" h="1001" extrusionOk="0">
                  <a:moveTo>
                    <a:pt x="135" y="1"/>
                  </a:moveTo>
                  <a:cubicBezTo>
                    <a:pt x="61" y="1"/>
                    <a:pt x="1" y="98"/>
                    <a:pt x="62" y="171"/>
                  </a:cubicBezTo>
                  <a:cubicBezTo>
                    <a:pt x="199" y="338"/>
                    <a:pt x="343" y="498"/>
                    <a:pt x="491" y="654"/>
                  </a:cubicBezTo>
                  <a:cubicBezTo>
                    <a:pt x="617" y="787"/>
                    <a:pt x="758" y="928"/>
                    <a:pt x="933" y="996"/>
                  </a:cubicBezTo>
                  <a:cubicBezTo>
                    <a:pt x="940" y="999"/>
                    <a:pt x="947" y="1000"/>
                    <a:pt x="954" y="1000"/>
                  </a:cubicBezTo>
                  <a:cubicBezTo>
                    <a:pt x="998" y="1000"/>
                    <a:pt x="1022" y="941"/>
                    <a:pt x="1005" y="901"/>
                  </a:cubicBezTo>
                  <a:cubicBezTo>
                    <a:pt x="925" y="730"/>
                    <a:pt x="773" y="589"/>
                    <a:pt x="640" y="460"/>
                  </a:cubicBezTo>
                  <a:cubicBezTo>
                    <a:pt x="496" y="319"/>
                    <a:pt x="351" y="175"/>
                    <a:pt x="203" y="31"/>
                  </a:cubicBezTo>
                  <a:cubicBezTo>
                    <a:pt x="181" y="10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4"/>
            <p:cNvSpPr/>
            <p:nvPr/>
          </p:nvSpPr>
          <p:spPr>
            <a:xfrm rot="387233">
              <a:off x="4203352" y="2082498"/>
              <a:ext cx="20673" cy="19544"/>
            </a:xfrm>
            <a:custGeom>
              <a:avLst/>
              <a:gdLst/>
              <a:ahLst/>
              <a:cxnLst/>
              <a:rect l="l" t="t" r="r" b="b"/>
              <a:pathLst>
                <a:path w="824" h="779" extrusionOk="0">
                  <a:moveTo>
                    <a:pt x="139" y="0"/>
                  </a:moveTo>
                  <a:cubicBezTo>
                    <a:pt x="69" y="0"/>
                    <a:pt x="0" y="80"/>
                    <a:pt x="49" y="151"/>
                  </a:cubicBezTo>
                  <a:cubicBezTo>
                    <a:pt x="144" y="288"/>
                    <a:pt x="246" y="422"/>
                    <a:pt x="364" y="539"/>
                  </a:cubicBezTo>
                  <a:cubicBezTo>
                    <a:pt x="470" y="650"/>
                    <a:pt x="581" y="760"/>
                    <a:pt x="740" y="778"/>
                  </a:cubicBezTo>
                  <a:cubicBezTo>
                    <a:pt x="742" y="778"/>
                    <a:pt x="744" y="779"/>
                    <a:pt x="746" y="779"/>
                  </a:cubicBezTo>
                  <a:cubicBezTo>
                    <a:pt x="789" y="779"/>
                    <a:pt x="824" y="727"/>
                    <a:pt x="809" y="687"/>
                  </a:cubicBezTo>
                  <a:cubicBezTo>
                    <a:pt x="756" y="550"/>
                    <a:pt x="642" y="467"/>
                    <a:pt x="535" y="368"/>
                  </a:cubicBezTo>
                  <a:cubicBezTo>
                    <a:pt x="417" y="262"/>
                    <a:pt x="307" y="148"/>
                    <a:pt x="204" y="30"/>
                  </a:cubicBezTo>
                  <a:cubicBezTo>
                    <a:pt x="185" y="9"/>
                    <a:pt x="162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4"/>
            <p:cNvSpPr/>
            <p:nvPr/>
          </p:nvSpPr>
          <p:spPr>
            <a:xfrm rot="387233">
              <a:off x="4221121" y="2139795"/>
              <a:ext cx="23257" cy="18591"/>
            </a:xfrm>
            <a:custGeom>
              <a:avLst/>
              <a:gdLst/>
              <a:ahLst/>
              <a:cxnLst/>
              <a:rect l="l" t="t" r="r" b="b"/>
              <a:pathLst>
                <a:path w="927" h="741" extrusionOk="0">
                  <a:moveTo>
                    <a:pt x="122" y="1"/>
                  </a:moveTo>
                  <a:cubicBezTo>
                    <a:pt x="51" y="1"/>
                    <a:pt x="0" y="99"/>
                    <a:pt x="56" y="161"/>
                  </a:cubicBezTo>
                  <a:cubicBezTo>
                    <a:pt x="181" y="294"/>
                    <a:pt x="314" y="419"/>
                    <a:pt x="455" y="538"/>
                  </a:cubicBezTo>
                  <a:cubicBezTo>
                    <a:pt x="551" y="620"/>
                    <a:pt x="664" y="740"/>
                    <a:pt x="794" y="740"/>
                  </a:cubicBezTo>
                  <a:cubicBezTo>
                    <a:pt x="814" y="740"/>
                    <a:pt x="834" y="737"/>
                    <a:pt x="855" y="731"/>
                  </a:cubicBezTo>
                  <a:cubicBezTo>
                    <a:pt x="893" y="720"/>
                    <a:pt x="927" y="682"/>
                    <a:pt x="923" y="640"/>
                  </a:cubicBezTo>
                  <a:cubicBezTo>
                    <a:pt x="911" y="477"/>
                    <a:pt x="748" y="405"/>
                    <a:pt x="623" y="321"/>
                  </a:cubicBezTo>
                  <a:cubicBezTo>
                    <a:pt x="470" y="222"/>
                    <a:pt x="323" y="115"/>
                    <a:pt x="170" y="17"/>
                  </a:cubicBezTo>
                  <a:cubicBezTo>
                    <a:pt x="154" y="6"/>
                    <a:pt x="137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4"/>
            <p:cNvSpPr/>
            <p:nvPr/>
          </p:nvSpPr>
          <p:spPr>
            <a:xfrm rot="387233">
              <a:off x="4232953" y="2114992"/>
              <a:ext cx="26469" cy="22128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112" y="1"/>
                  </a:moveTo>
                  <a:cubicBezTo>
                    <a:pt x="52" y="1"/>
                    <a:pt x="1" y="84"/>
                    <a:pt x="53" y="147"/>
                  </a:cubicBezTo>
                  <a:cubicBezTo>
                    <a:pt x="178" y="303"/>
                    <a:pt x="284" y="467"/>
                    <a:pt x="432" y="604"/>
                  </a:cubicBezTo>
                  <a:cubicBezTo>
                    <a:pt x="558" y="718"/>
                    <a:pt x="714" y="874"/>
                    <a:pt x="888" y="881"/>
                  </a:cubicBezTo>
                  <a:cubicBezTo>
                    <a:pt x="891" y="881"/>
                    <a:pt x="894" y="881"/>
                    <a:pt x="897" y="881"/>
                  </a:cubicBezTo>
                  <a:cubicBezTo>
                    <a:pt x="999" y="881"/>
                    <a:pt x="1055" y="761"/>
                    <a:pt x="1007" y="676"/>
                  </a:cubicBezTo>
                  <a:cubicBezTo>
                    <a:pt x="930" y="539"/>
                    <a:pt x="741" y="463"/>
                    <a:pt x="611" y="372"/>
                  </a:cubicBezTo>
                  <a:cubicBezTo>
                    <a:pt x="463" y="265"/>
                    <a:pt x="295" y="162"/>
                    <a:pt x="170" y="30"/>
                  </a:cubicBezTo>
                  <a:cubicBezTo>
                    <a:pt x="152" y="9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4"/>
            <p:cNvSpPr/>
            <p:nvPr/>
          </p:nvSpPr>
          <p:spPr>
            <a:xfrm rot="387233">
              <a:off x="4248535" y="2095933"/>
              <a:ext cx="33318" cy="22179"/>
            </a:xfrm>
            <a:custGeom>
              <a:avLst/>
              <a:gdLst/>
              <a:ahLst/>
              <a:cxnLst/>
              <a:rect l="l" t="t" r="r" b="b"/>
              <a:pathLst>
                <a:path w="1328" h="884" extrusionOk="0">
                  <a:moveTo>
                    <a:pt x="121" y="0"/>
                  </a:moveTo>
                  <a:cubicBezTo>
                    <a:pt x="55" y="0"/>
                    <a:pt x="0" y="82"/>
                    <a:pt x="61" y="140"/>
                  </a:cubicBezTo>
                  <a:cubicBezTo>
                    <a:pt x="221" y="295"/>
                    <a:pt x="399" y="444"/>
                    <a:pt x="578" y="577"/>
                  </a:cubicBezTo>
                  <a:cubicBezTo>
                    <a:pt x="734" y="691"/>
                    <a:pt x="920" y="847"/>
                    <a:pt x="1110" y="881"/>
                  </a:cubicBezTo>
                  <a:cubicBezTo>
                    <a:pt x="1121" y="883"/>
                    <a:pt x="1132" y="884"/>
                    <a:pt x="1143" y="884"/>
                  </a:cubicBezTo>
                  <a:cubicBezTo>
                    <a:pt x="1264" y="884"/>
                    <a:pt x="1328" y="750"/>
                    <a:pt x="1247" y="649"/>
                  </a:cubicBezTo>
                  <a:cubicBezTo>
                    <a:pt x="1126" y="500"/>
                    <a:pt x="901" y="405"/>
                    <a:pt x="734" y="314"/>
                  </a:cubicBezTo>
                  <a:cubicBezTo>
                    <a:pt x="544" y="212"/>
                    <a:pt x="354" y="105"/>
                    <a:pt x="160" y="10"/>
                  </a:cubicBezTo>
                  <a:cubicBezTo>
                    <a:pt x="147" y="3"/>
                    <a:pt x="134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4"/>
            <p:cNvSpPr/>
            <p:nvPr/>
          </p:nvSpPr>
          <p:spPr>
            <a:xfrm rot="387233">
              <a:off x="4249246" y="2183577"/>
              <a:ext cx="31963" cy="22630"/>
            </a:xfrm>
            <a:custGeom>
              <a:avLst/>
              <a:gdLst/>
              <a:ahLst/>
              <a:cxnLst/>
              <a:rect l="l" t="t" r="r" b="b"/>
              <a:pathLst>
                <a:path w="1274" h="902" extrusionOk="0">
                  <a:moveTo>
                    <a:pt x="160" y="1"/>
                  </a:moveTo>
                  <a:cubicBezTo>
                    <a:pt x="74" y="1"/>
                    <a:pt x="1" y="111"/>
                    <a:pt x="80" y="182"/>
                  </a:cubicBezTo>
                  <a:cubicBezTo>
                    <a:pt x="240" y="322"/>
                    <a:pt x="403" y="463"/>
                    <a:pt x="570" y="592"/>
                  </a:cubicBezTo>
                  <a:cubicBezTo>
                    <a:pt x="749" y="725"/>
                    <a:pt x="902" y="866"/>
                    <a:pt x="1122" y="900"/>
                  </a:cubicBezTo>
                  <a:cubicBezTo>
                    <a:pt x="1129" y="901"/>
                    <a:pt x="1136" y="902"/>
                    <a:pt x="1143" y="902"/>
                  </a:cubicBezTo>
                  <a:cubicBezTo>
                    <a:pt x="1217" y="902"/>
                    <a:pt x="1274" y="831"/>
                    <a:pt x="1236" y="756"/>
                  </a:cubicBezTo>
                  <a:cubicBezTo>
                    <a:pt x="1133" y="565"/>
                    <a:pt x="974" y="478"/>
                    <a:pt x="795" y="360"/>
                  </a:cubicBezTo>
                  <a:cubicBezTo>
                    <a:pt x="605" y="235"/>
                    <a:pt x="407" y="124"/>
                    <a:pt x="209" y="14"/>
                  </a:cubicBezTo>
                  <a:cubicBezTo>
                    <a:pt x="193" y="5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4"/>
            <p:cNvSpPr/>
            <p:nvPr/>
          </p:nvSpPr>
          <p:spPr>
            <a:xfrm rot="387233">
              <a:off x="4272024" y="2169948"/>
              <a:ext cx="24161" cy="19921"/>
            </a:xfrm>
            <a:custGeom>
              <a:avLst/>
              <a:gdLst/>
              <a:ahLst/>
              <a:cxnLst/>
              <a:rect l="l" t="t" r="r" b="b"/>
              <a:pathLst>
                <a:path w="963" h="794" extrusionOk="0">
                  <a:moveTo>
                    <a:pt x="185" y="1"/>
                  </a:moveTo>
                  <a:cubicBezTo>
                    <a:pt x="83" y="1"/>
                    <a:pt x="0" y="119"/>
                    <a:pt x="89" y="220"/>
                  </a:cubicBezTo>
                  <a:cubicBezTo>
                    <a:pt x="191" y="338"/>
                    <a:pt x="294" y="452"/>
                    <a:pt x="412" y="558"/>
                  </a:cubicBezTo>
                  <a:cubicBezTo>
                    <a:pt x="517" y="656"/>
                    <a:pt x="633" y="794"/>
                    <a:pt x="790" y="794"/>
                  </a:cubicBezTo>
                  <a:cubicBezTo>
                    <a:pt x="792" y="794"/>
                    <a:pt x="794" y="794"/>
                    <a:pt x="796" y="794"/>
                  </a:cubicBezTo>
                  <a:cubicBezTo>
                    <a:pt x="891" y="790"/>
                    <a:pt x="963" y="699"/>
                    <a:pt x="940" y="604"/>
                  </a:cubicBezTo>
                  <a:cubicBezTo>
                    <a:pt x="902" y="455"/>
                    <a:pt x="750" y="383"/>
                    <a:pt x="636" y="304"/>
                  </a:cubicBezTo>
                  <a:cubicBezTo>
                    <a:pt x="514" y="213"/>
                    <a:pt x="392" y="125"/>
                    <a:pt x="275" y="34"/>
                  </a:cubicBezTo>
                  <a:cubicBezTo>
                    <a:pt x="246" y="11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4"/>
            <p:cNvSpPr/>
            <p:nvPr/>
          </p:nvSpPr>
          <p:spPr>
            <a:xfrm rot="387233">
              <a:off x="4298085" y="2147990"/>
              <a:ext cx="34397" cy="25064"/>
            </a:xfrm>
            <a:custGeom>
              <a:avLst/>
              <a:gdLst/>
              <a:ahLst/>
              <a:cxnLst/>
              <a:rect l="l" t="t" r="r" b="b"/>
              <a:pathLst>
                <a:path w="1371" h="999" extrusionOk="0">
                  <a:moveTo>
                    <a:pt x="152" y="0"/>
                  </a:moveTo>
                  <a:cubicBezTo>
                    <a:pt x="63" y="0"/>
                    <a:pt x="0" y="138"/>
                    <a:pt x="68" y="219"/>
                  </a:cubicBezTo>
                  <a:cubicBezTo>
                    <a:pt x="357" y="561"/>
                    <a:pt x="768" y="986"/>
                    <a:pt x="1247" y="998"/>
                  </a:cubicBezTo>
                  <a:cubicBezTo>
                    <a:pt x="1248" y="998"/>
                    <a:pt x="1249" y="998"/>
                    <a:pt x="1251" y="998"/>
                  </a:cubicBezTo>
                  <a:cubicBezTo>
                    <a:pt x="1314" y="998"/>
                    <a:pt x="1371" y="913"/>
                    <a:pt x="1326" y="858"/>
                  </a:cubicBezTo>
                  <a:cubicBezTo>
                    <a:pt x="1052" y="496"/>
                    <a:pt x="578" y="295"/>
                    <a:pt x="217" y="25"/>
                  </a:cubicBezTo>
                  <a:cubicBezTo>
                    <a:pt x="195" y="7"/>
                    <a:pt x="17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4"/>
            <p:cNvSpPr/>
            <p:nvPr/>
          </p:nvSpPr>
          <p:spPr>
            <a:xfrm rot="387233">
              <a:off x="4284124" y="2224758"/>
              <a:ext cx="33619" cy="22781"/>
            </a:xfrm>
            <a:custGeom>
              <a:avLst/>
              <a:gdLst/>
              <a:ahLst/>
              <a:cxnLst/>
              <a:rect l="l" t="t" r="r" b="b"/>
              <a:pathLst>
                <a:path w="1340" h="908" extrusionOk="0">
                  <a:moveTo>
                    <a:pt x="73" y="0"/>
                  </a:moveTo>
                  <a:cubicBezTo>
                    <a:pt x="34" y="0"/>
                    <a:pt x="0" y="49"/>
                    <a:pt x="24" y="83"/>
                  </a:cubicBezTo>
                  <a:cubicBezTo>
                    <a:pt x="145" y="269"/>
                    <a:pt x="343" y="402"/>
                    <a:pt x="522" y="536"/>
                  </a:cubicBezTo>
                  <a:cubicBezTo>
                    <a:pt x="715" y="683"/>
                    <a:pt x="924" y="843"/>
                    <a:pt x="1168" y="904"/>
                  </a:cubicBezTo>
                  <a:cubicBezTo>
                    <a:pt x="1178" y="907"/>
                    <a:pt x="1187" y="908"/>
                    <a:pt x="1196" y="908"/>
                  </a:cubicBezTo>
                  <a:cubicBezTo>
                    <a:pt x="1286" y="908"/>
                    <a:pt x="1340" y="794"/>
                    <a:pt x="1271" y="722"/>
                  </a:cubicBezTo>
                  <a:cubicBezTo>
                    <a:pt x="1111" y="554"/>
                    <a:pt x="891" y="444"/>
                    <a:pt x="693" y="326"/>
                  </a:cubicBezTo>
                  <a:cubicBezTo>
                    <a:pt x="495" y="212"/>
                    <a:pt x="301" y="68"/>
                    <a:pt x="88" y="3"/>
                  </a:cubicBezTo>
                  <a:cubicBezTo>
                    <a:pt x="83" y="1"/>
                    <a:pt x="78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4"/>
            <p:cNvSpPr/>
            <p:nvPr/>
          </p:nvSpPr>
          <p:spPr>
            <a:xfrm rot="387233">
              <a:off x="4307355" y="2218961"/>
              <a:ext cx="23458" cy="15480"/>
            </a:xfrm>
            <a:custGeom>
              <a:avLst/>
              <a:gdLst/>
              <a:ahLst/>
              <a:cxnLst/>
              <a:rect l="l" t="t" r="r" b="b"/>
              <a:pathLst>
                <a:path w="935" h="617" extrusionOk="0">
                  <a:moveTo>
                    <a:pt x="146" y="1"/>
                  </a:moveTo>
                  <a:cubicBezTo>
                    <a:pt x="64" y="1"/>
                    <a:pt x="0" y="105"/>
                    <a:pt x="64" y="188"/>
                  </a:cubicBezTo>
                  <a:cubicBezTo>
                    <a:pt x="168" y="313"/>
                    <a:pt x="285" y="420"/>
                    <a:pt x="426" y="499"/>
                  </a:cubicBezTo>
                  <a:cubicBezTo>
                    <a:pt x="524" y="554"/>
                    <a:pt x="637" y="617"/>
                    <a:pt x="750" y="617"/>
                  </a:cubicBezTo>
                  <a:cubicBezTo>
                    <a:pt x="786" y="617"/>
                    <a:pt x="823" y="610"/>
                    <a:pt x="859" y="595"/>
                  </a:cubicBezTo>
                  <a:cubicBezTo>
                    <a:pt x="935" y="560"/>
                    <a:pt x="928" y="458"/>
                    <a:pt x="882" y="404"/>
                  </a:cubicBezTo>
                  <a:cubicBezTo>
                    <a:pt x="806" y="309"/>
                    <a:pt x="650" y="305"/>
                    <a:pt x="544" y="256"/>
                  </a:cubicBezTo>
                  <a:cubicBezTo>
                    <a:pt x="426" y="199"/>
                    <a:pt x="315" y="123"/>
                    <a:pt x="220" y="32"/>
                  </a:cubicBezTo>
                  <a:cubicBezTo>
                    <a:pt x="196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4"/>
            <p:cNvSpPr/>
            <p:nvPr/>
          </p:nvSpPr>
          <p:spPr>
            <a:xfrm rot="387233">
              <a:off x="4343707" y="2211111"/>
              <a:ext cx="30358" cy="21853"/>
            </a:xfrm>
            <a:custGeom>
              <a:avLst/>
              <a:gdLst/>
              <a:ahLst/>
              <a:cxnLst/>
              <a:rect l="l" t="t" r="r" b="b"/>
              <a:pathLst>
                <a:path w="1210" h="871" extrusionOk="0">
                  <a:moveTo>
                    <a:pt x="163" y="0"/>
                  </a:moveTo>
                  <a:cubicBezTo>
                    <a:pt x="63" y="0"/>
                    <a:pt x="0" y="146"/>
                    <a:pt x="103" y="213"/>
                  </a:cubicBezTo>
                  <a:cubicBezTo>
                    <a:pt x="403" y="408"/>
                    <a:pt x="662" y="647"/>
                    <a:pt x="954" y="848"/>
                  </a:cubicBezTo>
                  <a:cubicBezTo>
                    <a:pt x="978" y="864"/>
                    <a:pt x="1001" y="871"/>
                    <a:pt x="1024" y="871"/>
                  </a:cubicBezTo>
                  <a:cubicBezTo>
                    <a:pt x="1129" y="871"/>
                    <a:pt x="1209" y="723"/>
                    <a:pt x="1122" y="632"/>
                  </a:cubicBezTo>
                  <a:cubicBezTo>
                    <a:pt x="859" y="366"/>
                    <a:pt x="543" y="195"/>
                    <a:pt x="220" y="16"/>
                  </a:cubicBezTo>
                  <a:cubicBezTo>
                    <a:pt x="201" y="5"/>
                    <a:pt x="181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4"/>
            <p:cNvSpPr/>
            <p:nvPr/>
          </p:nvSpPr>
          <p:spPr>
            <a:xfrm rot="387233">
              <a:off x="4318114" y="2292750"/>
              <a:ext cx="28903" cy="15906"/>
            </a:xfrm>
            <a:custGeom>
              <a:avLst/>
              <a:gdLst/>
              <a:ahLst/>
              <a:cxnLst/>
              <a:rect l="l" t="t" r="r" b="b"/>
              <a:pathLst>
                <a:path w="1152" h="634" extrusionOk="0">
                  <a:moveTo>
                    <a:pt x="174" y="0"/>
                  </a:moveTo>
                  <a:cubicBezTo>
                    <a:pt x="81" y="0"/>
                    <a:pt x="1" y="111"/>
                    <a:pt x="87" y="188"/>
                  </a:cubicBezTo>
                  <a:cubicBezTo>
                    <a:pt x="340" y="414"/>
                    <a:pt x="674" y="634"/>
                    <a:pt x="1025" y="634"/>
                  </a:cubicBezTo>
                  <a:cubicBezTo>
                    <a:pt x="1028" y="634"/>
                    <a:pt x="1031" y="634"/>
                    <a:pt x="1034" y="633"/>
                  </a:cubicBezTo>
                  <a:cubicBezTo>
                    <a:pt x="1118" y="633"/>
                    <a:pt x="1152" y="516"/>
                    <a:pt x="1076" y="474"/>
                  </a:cubicBezTo>
                  <a:cubicBezTo>
                    <a:pt x="794" y="325"/>
                    <a:pt x="502" y="230"/>
                    <a:pt x="251" y="29"/>
                  </a:cubicBezTo>
                  <a:cubicBezTo>
                    <a:pt x="226" y="9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4"/>
            <p:cNvSpPr/>
            <p:nvPr/>
          </p:nvSpPr>
          <p:spPr>
            <a:xfrm rot="387233">
              <a:off x="4346141" y="2282511"/>
              <a:ext cx="22254" cy="14577"/>
            </a:xfrm>
            <a:custGeom>
              <a:avLst/>
              <a:gdLst/>
              <a:ahLst/>
              <a:cxnLst/>
              <a:rect l="l" t="t" r="r" b="b"/>
              <a:pathLst>
                <a:path w="887" h="581" extrusionOk="0">
                  <a:moveTo>
                    <a:pt x="148" y="0"/>
                  </a:moveTo>
                  <a:cubicBezTo>
                    <a:pt x="67" y="0"/>
                    <a:pt x="0" y="101"/>
                    <a:pt x="70" y="180"/>
                  </a:cubicBezTo>
                  <a:cubicBezTo>
                    <a:pt x="158" y="283"/>
                    <a:pt x="257" y="370"/>
                    <a:pt x="363" y="446"/>
                  </a:cubicBezTo>
                  <a:cubicBezTo>
                    <a:pt x="477" y="525"/>
                    <a:pt x="595" y="556"/>
                    <a:pt x="732" y="579"/>
                  </a:cubicBezTo>
                  <a:cubicBezTo>
                    <a:pt x="737" y="580"/>
                    <a:pt x="742" y="580"/>
                    <a:pt x="747" y="580"/>
                  </a:cubicBezTo>
                  <a:cubicBezTo>
                    <a:pt x="830" y="580"/>
                    <a:pt x="887" y="469"/>
                    <a:pt x="800" y="416"/>
                  </a:cubicBezTo>
                  <a:cubicBezTo>
                    <a:pt x="702" y="358"/>
                    <a:pt x="611" y="290"/>
                    <a:pt x="507" y="237"/>
                  </a:cubicBezTo>
                  <a:cubicBezTo>
                    <a:pt x="405" y="180"/>
                    <a:pt x="310" y="111"/>
                    <a:pt x="223" y="32"/>
                  </a:cubicBezTo>
                  <a:cubicBezTo>
                    <a:pt x="199" y="10"/>
                    <a:pt x="173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4"/>
            <p:cNvSpPr/>
            <p:nvPr/>
          </p:nvSpPr>
          <p:spPr>
            <a:xfrm rot="387233">
              <a:off x="4367169" y="2265246"/>
              <a:ext cx="26544" cy="17738"/>
            </a:xfrm>
            <a:custGeom>
              <a:avLst/>
              <a:gdLst/>
              <a:ahLst/>
              <a:cxnLst/>
              <a:rect l="l" t="t" r="r" b="b"/>
              <a:pathLst>
                <a:path w="1058" h="707" extrusionOk="0">
                  <a:moveTo>
                    <a:pt x="132" y="1"/>
                  </a:moveTo>
                  <a:cubicBezTo>
                    <a:pt x="48" y="1"/>
                    <a:pt x="0" y="120"/>
                    <a:pt x="84" y="181"/>
                  </a:cubicBezTo>
                  <a:cubicBezTo>
                    <a:pt x="214" y="280"/>
                    <a:pt x="343" y="378"/>
                    <a:pt x="480" y="469"/>
                  </a:cubicBezTo>
                  <a:cubicBezTo>
                    <a:pt x="605" y="557"/>
                    <a:pt x="726" y="656"/>
                    <a:pt x="875" y="702"/>
                  </a:cubicBezTo>
                  <a:cubicBezTo>
                    <a:pt x="887" y="705"/>
                    <a:pt x="898" y="707"/>
                    <a:pt x="909" y="707"/>
                  </a:cubicBezTo>
                  <a:cubicBezTo>
                    <a:pt x="1006" y="707"/>
                    <a:pt x="1057" y="580"/>
                    <a:pt x="989" y="504"/>
                  </a:cubicBezTo>
                  <a:cubicBezTo>
                    <a:pt x="886" y="390"/>
                    <a:pt x="742" y="321"/>
                    <a:pt x="609" y="246"/>
                  </a:cubicBezTo>
                  <a:cubicBezTo>
                    <a:pt x="468" y="165"/>
                    <a:pt x="324" y="90"/>
                    <a:pt x="179" y="13"/>
                  </a:cubicBezTo>
                  <a:cubicBezTo>
                    <a:pt x="162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4"/>
            <p:cNvSpPr/>
            <p:nvPr/>
          </p:nvSpPr>
          <p:spPr>
            <a:xfrm rot="387233">
              <a:off x="4370804" y="2320038"/>
              <a:ext cx="21802" cy="12795"/>
            </a:xfrm>
            <a:custGeom>
              <a:avLst/>
              <a:gdLst/>
              <a:ahLst/>
              <a:cxnLst/>
              <a:rect l="l" t="t" r="r" b="b"/>
              <a:pathLst>
                <a:path w="869" h="510" extrusionOk="0">
                  <a:moveTo>
                    <a:pt x="170" y="0"/>
                  </a:moveTo>
                  <a:cubicBezTo>
                    <a:pt x="42" y="0"/>
                    <a:pt x="0" y="164"/>
                    <a:pt x="105" y="243"/>
                  </a:cubicBezTo>
                  <a:cubicBezTo>
                    <a:pt x="203" y="320"/>
                    <a:pt x="333" y="369"/>
                    <a:pt x="443" y="426"/>
                  </a:cubicBezTo>
                  <a:cubicBezTo>
                    <a:pt x="525" y="470"/>
                    <a:pt x="610" y="510"/>
                    <a:pt x="698" y="510"/>
                  </a:cubicBezTo>
                  <a:cubicBezTo>
                    <a:pt x="724" y="510"/>
                    <a:pt x="751" y="506"/>
                    <a:pt x="777" y="499"/>
                  </a:cubicBezTo>
                  <a:cubicBezTo>
                    <a:pt x="846" y="480"/>
                    <a:pt x="868" y="408"/>
                    <a:pt x="838" y="346"/>
                  </a:cubicBezTo>
                  <a:cubicBezTo>
                    <a:pt x="789" y="236"/>
                    <a:pt x="671" y="190"/>
                    <a:pt x="565" y="145"/>
                  </a:cubicBezTo>
                  <a:cubicBezTo>
                    <a:pt x="447" y="95"/>
                    <a:pt x="329" y="31"/>
                    <a:pt x="207" y="4"/>
                  </a:cubicBezTo>
                  <a:cubicBezTo>
                    <a:pt x="194" y="1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4"/>
            <p:cNvSpPr/>
            <p:nvPr/>
          </p:nvSpPr>
          <p:spPr>
            <a:xfrm rot="387233">
              <a:off x="4332491" y="2259460"/>
              <a:ext cx="23784" cy="12820"/>
            </a:xfrm>
            <a:custGeom>
              <a:avLst/>
              <a:gdLst/>
              <a:ahLst/>
              <a:cxnLst/>
              <a:rect l="l" t="t" r="r" b="b"/>
              <a:pathLst>
                <a:path w="948" h="511" extrusionOk="0">
                  <a:moveTo>
                    <a:pt x="106" y="1"/>
                  </a:moveTo>
                  <a:cubicBezTo>
                    <a:pt x="38" y="4"/>
                    <a:pt x="0" y="73"/>
                    <a:pt x="30" y="130"/>
                  </a:cubicBezTo>
                  <a:cubicBezTo>
                    <a:pt x="95" y="244"/>
                    <a:pt x="236" y="308"/>
                    <a:pt x="350" y="366"/>
                  </a:cubicBezTo>
                  <a:cubicBezTo>
                    <a:pt x="483" y="434"/>
                    <a:pt x="620" y="472"/>
                    <a:pt x="764" y="506"/>
                  </a:cubicBezTo>
                  <a:cubicBezTo>
                    <a:pt x="776" y="509"/>
                    <a:pt x="787" y="510"/>
                    <a:pt x="797" y="510"/>
                  </a:cubicBezTo>
                  <a:cubicBezTo>
                    <a:pt x="919" y="510"/>
                    <a:pt x="948" y="335"/>
                    <a:pt x="825" y="285"/>
                  </a:cubicBezTo>
                  <a:cubicBezTo>
                    <a:pt x="699" y="232"/>
                    <a:pt x="578" y="171"/>
                    <a:pt x="453" y="118"/>
                  </a:cubicBezTo>
                  <a:cubicBezTo>
                    <a:pt x="342" y="73"/>
                    <a:pt x="228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4"/>
            <p:cNvSpPr/>
            <p:nvPr/>
          </p:nvSpPr>
          <p:spPr>
            <a:xfrm rot="387233">
              <a:off x="4410185" y="2309286"/>
              <a:ext cx="19845" cy="13799"/>
            </a:xfrm>
            <a:custGeom>
              <a:avLst/>
              <a:gdLst/>
              <a:ahLst/>
              <a:cxnLst/>
              <a:rect l="l" t="t" r="r" b="b"/>
              <a:pathLst>
                <a:path w="791" h="550" extrusionOk="0">
                  <a:moveTo>
                    <a:pt x="133" y="0"/>
                  </a:moveTo>
                  <a:cubicBezTo>
                    <a:pt x="48" y="0"/>
                    <a:pt x="0" y="119"/>
                    <a:pt x="62" y="184"/>
                  </a:cubicBezTo>
                  <a:cubicBezTo>
                    <a:pt x="146" y="267"/>
                    <a:pt x="256" y="336"/>
                    <a:pt x="351" y="404"/>
                  </a:cubicBezTo>
                  <a:cubicBezTo>
                    <a:pt x="442" y="469"/>
                    <a:pt x="552" y="541"/>
                    <a:pt x="667" y="549"/>
                  </a:cubicBezTo>
                  <a:cubicBezTo>
                    <a:pt x="668" y="549"/>
                    <a:pt x="670" y="549"/>
                    <a:pt x="671" y="549"/>
                  </a:cubicBezTo>
                  <a:cubicBezTo>
                    <a:pt x="751" y="549"/>
                    <a:pt x="791" y="457"/>
                    <a:pt x="758" y="390"/>
                  </a:cubicBezTo>
                  <a:cubicBezTo>
                    <a:pt x="704" y="294"/>
                    <a:pt x="583" y="222"/>
                    <a:pt x="488" y="169"/>
                  </a:cubicBezTo>
                  <a:cubicBezTo>
                    <a:pt x="385" y="111"/>
                    <a:pt x="279" y="47"/>
                    <a:pt x="165" y="5"/>
                  </a:cubicBezTo>
                  <a:cubicBezTo>
                    <a:pt x="154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4"/>
            <p:cNvSpPr/>
            <p:nvPr/>
          </p:nvSpPr>
          <p:spPr>
            <a:xfrm rot="387233">
              <a:off x="4411334" y="2274210"/>
              <a:ext cx="20021" cy="15881"/>
            </a:xfrm>
            <a:custGeom>
              <a:avLst/>
              <a:gdLst/>
              <a:ahLst/>
              <a:cxnLst/>
              <a:rect l="l" t="t" r="r" b="b"/>
              <a:pathLst>
                <a:path w="798" h="633" extrusionOk="0">
                  <a:moveTo>
                    <a:pt x="155" y="0"/>
                  </a:moveTo>
                  <a:cubicBezTo>
                    <a:pt x="62" y="0"/>
                    <a:pt x="0" y="118"/>
                    <a:pt x="70" y="202"/>
                  </a:cubicBezTo>
                  <a:cubicBezTo>
                    <a:pt x="149" y="297"/>
                    <a:pt x="241" y="389"/>
                    <a:pt x="340" y="465"/>
                  </a:cubicBezTo>
                  <a:cubicBezTo>
                    <a:pt x="386" y="499"/>
                    <a:pt x="442" y="522"/>
                    <a:pt x="492" y="553"/>
                  </a:cubicBezTo>
                  <a:cubicBezTo>
                    <a:pt x="545" y="587"/>
                    <a:pt x="595" y="621"/>
                    <a:pt x="659" y="632"/>
                  </a:cubicBezTo>
                  <a:cubicBezTo>
                    <a:pt x="663" y="633"/>
                    <a:pt x="667" y="633"/>
                    <a:pt x="672" y="633"/>
                  </a:cubicBezTo>
                  <a:cubicBezTo>
                    <a:pt x="730" y="633"/>
                    <a:pt x="798" y="585"/>
                    <a:pt x="770" y="518"/>
                  </a:cubicBezTo>
                  <a:cubicBezTo>
                    <a:pt x="732" y="411"/>
                    <a:pt x="628" y="309"/>
                    <a:pt x="545" y="233"/>
                  </a:cubicBezTo>
                  <a:cubicBezTo>
                    <a:pt x="451" y="146"/>
                    <a:pt x="328" y="74"/>
                    <a:pt x="214" y="16"/>
                  </a:cubicBezTo>
                  <a:cubicBezTo>
                    <a:pt x="194" y="5"/>
                    <a:pt x="174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4"/>
            <p:cNvSpPr/>
            <p:nvPr/>
          </p:nvSpPr>
          <p:spPr>
            <a:xfrm rot="387233">
              <a:off x="4394006" y="2354955"/>
              <a:ext cx="27648" cy="19670"/>
            </a:xfrm>
            <a:custGeom>
              <a:avLst/>
              <a:gdLst/>
              <a:ahLst/>
              <a:cxnLst/>
              <a:rect l="l" t="t" r="r" b="b"/>
              <a:pathLst>
                <a:path w="1102" h="784" extrusionOk="0">
                  <a:moveTo>
                    <a:pt x="150" y="1"/>
                  </a:moveTo>
                  <a:cubicBezTo>
                    <a:pt x="73" y="1"/>
                    <a:pt x="0" y="95"/>
                    <a:pt x="75" y="154"/>
                  </a:cubicBezTo>
                  <a:cubicBezTo>
                    <a:pt x="212" y="260"/>
                    <a:pt x="352" y="363"/>
                    <a:pt x="489" y="473"/>
                  </a:cubicBezTo>
                  <a:cubicBezTo>
                    <a:pt x="619" y="583"/>
                    <a:pt x="736" y="701"/>
                    <a:pt x="893" y="773"/>
                  </a:cubicBezTo>
                  <a:cubicBezTo>
                    <a:pt x="908" y="780"/>
                    <a:pt x="925" y="784"/>
                    <a:pt x="941" y="784"/>
                  </a:cubicBezTo>
                  <a:cubicBezTo>
                    <a:pt x="1022" y="784"/>
                    <a:pt x="1102" y="706"/>
                    <a:pt x="1045" y="621"/>
                  </a:cubicBezTo>
                  <a:cubicBezTo>
                    <a:pt x="945" y="477"/>
                    <a:pt x="813" y="389"/>
                    <a:pt x="668" y="290"/>
                  </a:cubicBezTo>
                  <a:cubicBezTo>
                    <a:pt x="512" y="187"/>
                    <a:pt x="357" y="89"/>
                    <a:pt x="189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4"/>
            <p:cNvSpPr/>
            <p:nvPr/>
          </p:nvSpPr>
          <p:spPr>
            <a:xfrm rot="387233">
              <a:off x="4423877" y="2353226"/>
              <a:ext cx="26293" cy="17663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138" y="0"/>
                  </a:moveTo>
                  <a:cubicBezTo>
                    <a:pt x="65" y="0"/>
                    <a:pt x="1" y="93"/>
                    <a:pt x="71" y="147"/>
                  </a:cubicBezTo>
                  <a:cubicBezTo>
                    <a:pt x="190" y="246"/>
                    <a:pt x="307" y="349"/>
                    <a:pt x="432" y="444"/>
                  </a:cubicBezTo>
                  <a:cubicBezTo>
                    <a:pt x="573" y="551"/>
                    <a:pt x="699" y="626"/>
                    <a:pt x="862" y="695"/>
                  </a:cubicBezTo>
                  <a:cubicBezTo>
                    <a:pt x="876" y="701"/>
                    <a:pt x="890" y="704"/>
                    <a:pt x="904" y="704"/>
                  </a:cubicBezTo>
                  <a:cubicBezTo>
                    <a:pt x="981" y="704"/>
                    <a:pt x="1047" y="614"/>
                    <a:pt x="976" y="542"/>
                  </a:cubicBezTo>
                  <a:cubicBezTo>
                    <a:pt x="858" y="425"/>
                    <a:pt x="755" y="337"/>
                    <a:pt x="611" y="254"/>
                  </a:cubicBezTo>
                  <a:cubicBezTo>
                    <a:pt x="467" y="166"/>
                    <a:pt x="322" y="90"/>
                    <a:pt x="178" y="10"/>
                  </a:cubicBezTo>
                  <a:cubicBezTo>
                    <a:pt x="165" y="3"/>
                    <a:pt x="151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4"/>
            <p:cNvSpPr/>
            <p:nvPr/>
          </p:nvSpPr>
          <p:spPr>
            <a:xfrm rot="387233">
              <a:off x="4447126" y="2391201"/>
              <a:ext cx="21953" cy="14326"/>
            </a:xfrm>
            <a:custGeom>
              <a:avLst/>
              <a:gdLst/>
              <a:ahLst/>
              <a:cxnLst/>
              <a:rect l="l" t="t" r="r" b="b"/>
              <a:pathLst>
                <a:path w="875" h="571" extrusionOk="0">
                  <a:moveTo>
                    <a:pt x="161" y="1"/>
                  </a:moveTo>
                  <a:cubicBezTo>
                    <a:pt x="68" y="1"/>
                    <a:pt x="1" y="141"/>
                    <a:pt x="82" y="208"/>
                  </a:cubicBezTo>
                  <a:cubicBezTo>
                    <a:pt x="173" y="285"/>
                    <a:pt x="264" y="353"/>
                    <a:pt x="364" y="418"/>
                  </a:cubicBezTo>
                  <a:cubicBezTo>
                    <a:pt x="470" y="490"/>
                    <a:pt x="557" y="555"/>
                    <a:pt x="687" y="570"/>
                  </a:cubicBezTo>
                  <a:cubicBezTo>
                    <a:pt x="691" y="570"/>
                    <a:pt x="695" y="570"/>
                    <a:pt x="699" y="570"/>
                  </a:cubicBezTo>
                  <a:cubicBezTo>
                    <a:pt x="800" y="570"/>
                    <a:pt x="874" y="429"/>
                    <a:pt x="816" y="350"/>
                  </a:cubicBezTo>
                  <a:cubicBezTo>
                    <a:pt x="736" y="243"/>
                    <a:pt x="638" y="205"/>
                    <a:pt x="524" y="148"/>
                  </a:cubicBezTo>
                  <a:cubicBezTo>
                    <a:pt x="417" y="99"/>
                    <a:pt x="310" y="48"/>
                    <a:pt x="196" y="7"/>
                  </a:cubicBezTo>
                  <a:cubicBezTo>
                    <a:pt x="184" y="3"/>
                    <a:pt x="172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4"/>
            <p:cNvSpPr/>
            <p:nvPr/>
          </p:nvSpPr>
          <p:spPr>
            <a:xfrm rot="387233">
              <a:off x="4464664" y="2370367"/>
              <a:ext cx="21451" cy="17311"/>
            </a:xfrm>
            <a:custGeom>
              <a:avLst/>
              <a:gdLst/>
              <a:ahLst/>
              <a:cxnLst/>
              <a:rect l="l" t="t" r="r" b="b"/>
              <a:pathLst>
                <a:path w="855" h="690" extrusionOk="0">
                  <a:moveTo>
                    <a:pt x="128" y="0"/>
                  </a:moveTo>
                  <a:cubicBezTo>
                    <a:pt x="61" y="0"/>
                    <a:pt x="1" y="93"/>
                    <a:pt x="44" y="153"/>
                  </a:cubicBezTo>
                  <a:cubicBezTo>
                    <a:pt x="135" y="279"/>
                    <a:pt x="231" y="393"/>
                    <a:pt x="349" y="495"/>
                  </a:cubicBezTo>
                  <a:cubicBezTo>
                    <a:pt x="448" y="584"/>
                    <a:pt x="579" y="690"/>
                    <a:pt x="723" y="690"/>
                  </a:cubicBezTo>
                  <a:cubicBezTo>
                    <a:pt x="727" y="690"/>
                    <a:pt x="732" y="690"/>
                    <a:pt x="737" y="690"/>
                  </a:cubicBezTo>
                  <a:cubicBezTo>
                    <a:pt x="809" y="686"/>
                    <a:pt x="855" y="621"/>
                    <a:pt x="839" y="553"/>
                  </a:cubicBezTo>
                  <a:cubicBezTo>
                    <a:pt x="813" y="409"/>
                    <a:pt x="672" y="302"/>
                    <a:pt x="558" y="222"/>
                  </a:cubicBezTo>
                  <a:cubicBezTo>
                    <a:pt x="432" y="130"/>
                    <a:pt x="300" y="66"/>
                    <a:pt x="155" y="5"/>
                  </a:cubicBezTo>
                  <a:cubicBezTo>
                    <a:pt x="146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4"/>
            <p:cNvSpPr/>
            <p:nvPr/>
          </p:nvSpPr>
          <p:spPr>
            <a:xfrm rot="387233">
              <a:off x="4487208" y="2418588"/>
              <a:ext cx="20121" cy="15932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51" y="1"/>
                  </a:moveTo>
                  <a:cubicBezTo>
                    <a:pt x="65" y="1"/>
                    <a:pt x="1" y="107"/>
                    <a:pt x="68" y="197"/>
                  </a:cubicBezTo>
                  <a:cubicBezTo>
                    <a:pt x="201" y="364"/>
                    <a:pt x="372" y="585"/>
                    <a:pt x="593" y="630"/>
                  </a:cubicBezTo>
                  <a:cubicBezTo>
                    <a:pt x="605" y="633"/>
                    <a:pt x="616" y="634"/>
                    <a:pt x="627" y="634"/>
                  </a:cubicBezTo>
                  <a:cubicBezTo>
                    <a:pt x="742" y="634"/>
                    <a:pt x="802" y="499"/>
                    <a:pt x="726" y="406"/>
                  </a:cubicBezTo>
                  <a:cubicBezTo>
                    <a:pt x="654" y="322"/>
                    <a:pt x="566" y="276"/>
                    <a:pt x="475" y="216"/>
                  </a:cubicBezTo>
                  <a:cubicBezTo>
                    <a:pt x="391" y="162"/>
                    <a:pt x="307" y="98"/>
                    <a:pt x="231" y="34"/>
                  </a:cubicBezTo>
                  <a:cubicBezTo>
                    <a:pt x="205" y="10"/>
                    <a:pt x="177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4"/>
            <p:cNvSpPr/>
            <p:nvPr/>
          </p:nvSpPr>
          <p:spPr>
            <a:xfrm rot="387233">
              <a:off x="4539526" y="1933663"/>
              <a:ext cx="208464" cy="617365"/>
            </a:xfrm>
            <a:custGeom>
              <a:avLst/>
              <a:gdLst/>
              <a:ahLst/>
              <a:cxnLst/>
              <a:rect l="l" t="t" r="r" b="b"/>
              <a:pathLst>
                <a:path w="8309" h="24607" extrusionOk="0">
                  <a:moveTo>
                    <a:pt x="4010" y="1"/>
                  </a:moveTo>
                  <a:cubicBezTo>
                    <a:pt x="0" y="1"/>
                    <a:pt x="3290" y="24606"/>
                    <a:pt x="3290" y="24606"/>
                  </a:cubicBezTo>
                  <a:cubicBezTo>
                    <a:pt x="3290" y="24606"/>
                    <a:pt x="8308" y="459"/>
                    <a:pt x="4122" y="7"/>
                  </a:cubicBezTo>
                  <a:cubicBezTo>
                    <a:pt x="4084" y="3"/>
                    <a:pt x="4047" y="1"/>
                    <a:pt x="4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4"/>
            <p:cNvSpPr/>
            <p:nvPr/>
          </p:nvSpPr>
          <p:spPr>
            <a:xfrm rot="387233">
              <a:off x="4646339" y="1993949"/>
              <a:ext cx="8330" cy="19293"/>
            </a:xfrm>
            <a:custGeom>
              <a:avLst/>
              <a:gdLst/>
              <a:ahLst/>
              <a:cxnLst/>
              <a:rect l="l" t="t" r="r" b="b"/>
              <a:pathLst>
                <a:path w="332" h="769" extrusionOk="0">
                  <a:moveTo>
                    <a:pt x="166" y="1"/>
                  </a:moveTo>
                  <a:cubicBezTo>
                    <a:pt x="119" y="1"/>
                    <a:pt x="73" y="32"/>
                    <a:pt x="69" y="95"/>
                  </a:cubicBezTo>
                  <a:cubicBezTo>
                    <a:pt x="54" y="281"/>
                    <a:pt x="0" y="509"/>
                    <a:pt x="58" y="688"/>
                  </a:cubicBezTo>
                  <a:cubicBezTo>
                    <a:pt x="75" y="741"/>
                    <a:pt x="120" y="768"/>
                    <a:pt x="166" y="768"/>
                  </a:cubicBezTo>
                  <a:cubicBezTo>
                    <a:pt x="211" y="768"/>
                    <a:pt x="255" y="741"/>
                    <a:pt x="270" y="688"/>
                  </a:cubicBezTo>
                  <a:cubicBezTo>
                    <a:pt x="332" y="509"/>
                    <a:pt x="274" y="281"/>
                    <a:pt x="263" y="95"/>
                  </a:cubicBezTo>
                  <a:cubicBezTo>
                    <a:pt x="259" y="32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4"/>
            <p:cNvSpPr/>
            <p:nvPr/>
          </p:nvSpPr>
          <p:spPr>
            <a:xfrm rot="387233">
              <a:off x="4666679" y="1973047"/>
              <a:ext cx="8505" cy="24236"/>
            </a:xfrm>
            <a:custGeom>
              <a:avLst/>
              <a:gdLst/>
              <a:ahLst/>
              <a:cxnLst/>
              <a:rect l="l" t="t" r="r" b="b"/>
              <a:pathLst>
                <a:path w="339" h="966" extrusionOk="0">
                  <a:moveTo>
                    <a:pt x="235" y="1"/>
                  </a:moveTo>
                  <a:cubicBezTo>
                    <a:pt x="190" y="1"/>
                    <a:pt x="143" y="26"/>
                    <a:pt x="121" y="76"/>
                  </a:cubicBezTo>
                  <a:cubicBezTo>
                    <a:pt x="65" y="213"/>
                    <a:pt x="34" y="346"/>
                    <a:pt x="16" y="494"/>
                  </a:cubicBezTo>
                  <a:cubicBezTo>
                    <a:pt x="0" y="634"/>
                    <a:pt x="49" y="775"/>
                    <a:pt x="102" y="908"/>
                  </a:cubicBezTo>
                  <a:cubicBezTo>
                    <a:pt x="117" y="944"/>
                    <a:pt x="155" y="966"/>
                    <a:pt x="191" y="966"/>
                  </a:cubicBezTo>
                  <a:cubicBezTo>
                    <a:pt x="223" y="966"/>
                    <a:pt x="253" y="948"/>
                    <a:pt x="262" y="908"/>
                  </a:cubicBezTo>
                  <a:cubicBezTo>
                    <a:pt x="293" y="780"/>
                    <a:pt x="335" y="654"/>
                    <a:pt x="335" y="524"/>
                  </a:cubicBezTo>
                  <a:cubicBezTo>
                    <a:pt x="339" y="384"/>
                    <a:pt x="339" y="243"/>
                    <a:pt x="335" y="106"/>
                  </a:cubicBezTo>
                  <a:cubicBezTo>
                    <a:pt x="335" y="35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4"/>
            <p:cNvSpPr/>
            <p:nvPr/>
          </p:nvSpPr>
          <p:spPr>
            <a:xfrm rot="387233">
              <a:off x="4679921" y="2014264"/>
              <a:ext cx="8806" cy="19745"/>
            </a:xfrm>
            <a:custGeom>
              <a:avLst/>
              <a:gdLst/>
              <a:ahLst/>
              <a:cxnLst/>
              <a:rect l="l" t="t" r="r" b="b"/>
              <a:pathLst>
                <a:path w="351" h="787" extrusionOk="0">
                  <a:moveTo>
                    <a:pt x="175" y="0"/>
                  </a:moveTo>
                  <a:cubicBezTo>
                    <a:pt x="135" y="0"/>
                    <a:pt x="95" y="23"/>
                    <a:pt x="84" y="69"/>
                  </a:cubicBezTo>
                  <a:cubicBezTo>
                    <a:pt x="58" y="176"/>
                    <a:pt x="47" y="282"/>
                    <a:pt x="35" y="396"/>
                  </a:cubicBezTo>
                  <a:cubicBezTo>
                    <a:pt x="24" y="507"/>
                    <a:pt x="1" y="625"/>
                    <a:pt x="61" y="723"/>
                  </a:cubicBezTo>
                  <a:cubicBezTo>
                    <a:pt x="90" y="765"/>
                    <a:pt x="133" y="786"/>
                    <a:pt x="175" y="786"/>
                  </a:cubicBezTo>
                  <a:cubicBezTo>
                    <a:pt x="217" y="786"/>
                    <a:pt x="259" y="765"/>
                    <a:pt x="286" y="723"/>
                  </a:cubicBezTo>
                  <a:cubicBezTo>
                    <a:pt x="350" y="625"/>
                    <a:pt x="324" y="507"/>
                    <a:pt x="316" y="396"/>
                  </a:cubicBezTo>
                  <a:cubicBezTo>
                    <a:pt x="305" y="282"/>
                    <a:pt x="293" y="176"/>
                    <a:pt x="266" y="69"/>
                  </a:cubicBezTo>
                  <a:cubicBezTo>
                    <a:pt x="255" y="23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4"/>
            <p:cNvSpPr/>
            <p:nvPr/>
          </p:nvSpPr>
          <p:spPr>
            <a:xfrm rot="387233">
              <a:off x="4657336" y="2042660"/>
              <a:ext cx="7577" cy="24261"/>
            </a:xfrm>
            <a:custGeom>
              <a:avLst/>
              <a:gdLst/>
              <a:ahLst/>
              <a:cxnLst/>
              <a:rect l="l" t="t" r="r" b="b"/>
              <a:pathLst>
                <a:path w="302" h="967" extrusionOk="0">
                  <a:moveTo>
                    <a:pt x="151" y="1"/>
                  </a:moveTo>
                  <a:cubicBezTo>
                    <a:pt x="114" y="1"/>
                    <a:pt x="77" y="28"/>
                    <a:pt x="69" y="81"/>
                  </a:cubicBezTo>
                  <a:cubicBezTo>
                    <a:pt x="32" y="366"/>
                    <a:pt x="1" y="636"/>
                    <a:pt x="88" y="921"/>
                  </a:cubicBezTo>
                  <a:cubicBezTo>
                    <a:pt x="98" y="951"/>
                    <a:pt x="124" y="966"/>
                    <a:pt x="151" y="966"/>
                  </a:cubicBezTo>
                  <a:cubicBezTo>
                    <a:pt x="178" y="966"/>
                    <a:pt x="205" y="951"/>
                    <a:pt x="214" y="921"/>
                  </a:cubicBezTo>
                  <a:cubicBezTo>
                    <a:pt x="302" y="639"/>
                    <a:pt x="271" y="366"/>
                    <a:pt x="233" y="81"/>
                  </a:cubicBezTo>
                  <a:cubicBezTo>
                    <a:pt x="226" y="28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4"/>
            <p:cNvSpPr/>
            <p:nvPr/>
          </p:nvSpPr>
          <p:spPr>
            <a:xfrm rot="387233">
              <a:off x="4632351" y="2062860"/>
              <a:ext cx="11792" cy="28526"/>
            </a:xfrm>
            <a:custGeom>
              <a:avLst/>
              <a:gdLst/>
              <a:ahLst/>
              <a:cxnLst/>
              <a:rect l="l" t="t" r="r" b="b"/>
              <a:pathLst>
                <a:path w="470" h="1137" extrusionOk="0">
                  <a:moveTo>
                    <a:pt x="215" y="1"/>
                  </a:moveTo>
                  <a:cubicBezTo>
                    <a:pt x="171" y="1"/>
                    <a:pt x="125" y="32"/>
                    <a:pt x="123" y="88"/>
                  </a:cubicBezTo>
                  <a:cubicBezTo>
                    <a:pt x="111" y="270"/>
                    <a:pt x="89" y="453"/>
                    <a:pt x="58" y="631"/>
                  </a:cubicBezTo>
                  <a:cubicBezTo>
                    <a:pt x="28" y="779"/>
                    <a:pt x="1" y="920"/>
                    <a:pt x="43" y="1069"/>
                  </a:cubicBezTo>
                  <a:cubicBezTo>
                    <a:pt x="57" y="1112"/>
                    <a:pt x="96" y="1137"/>
                    <a:pt x="136" y="1137"/>
                  </a:cubicBezTo>
                  <a:cubicBezTo>
                    <a:pt x="159" y="1137"/>
                    <a:pt x="183" y="1128"/>
                    <a:pt x="203" y="1110"/>
                  </a:cubicBezTo>
                  <a:cubicBezTo>
                    <a:pt x="469" y="863"/>
                    <a:pt x="385" y="376"/>
                    <a:pt x="297" y="65"/>
                  </a:cubicBezTo>
                  <a:cubicBezTo>
                    <a:pt x="286" y="2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4"/>
            <p:cNvSpPr/>
            <p:nvPr/>
          </p:nvSpPr>
          <p:spPr>
            <a:xfrm rot="387233">
              <a:off x="4645180" y="2098050"/>
              <a:ext cx="8706" cy="21777"/>
            </a:xfrm>
            <a:custGeom>
              <a:avLst/>
              <a:gdLst/>
              <a:ahLst/>
              <a:cxnLst/>
              <a:rect l="l" t="t" r="r" b="b"/>
              <a:pathLst>
                <a:path w="347" h="868" extrusionOk="0">
                  <a:moveTo>
                    <a:pt x="173" y="1"/>
                  </a:moveTo>
                  <a:cubicBezTo>
                    <a:pt x="132" y="1"/>
                    <a:pt x="90" y="30"/>
                    <a:pt x="84" y="90"/>
                  </a:cubicBezTo>
                  <a:cubicBezTo>
                    <a:pt x="69" y="215"/>
                    <a:pt x="46" y="341"/>
                    <a:pt x="34" y="466"/>
                  </a:cubicBezTo>
                  <a:cubicBezTo>
                    <a:pt x="23" y="583"/>
                    <a:pt x="1" y="697"/>
                    <a:pt x="62" y="804"/>
                  </a:cubicBezTo>
                  <a:cubicBezTo>
                    <a:pt x="86" y="846"/>
                    <a:pt x="130" y="867"/>
                    <a:pt x="173" y="867"/>
                  </a:cubicBezTo>
                  <a:cubicBezTo>
                    <a:pt x="216" y="867"/>
                    <a:pt x="259" y="846"/>
                    <a:pt x="282" y="804"/>
                  </a:cubicBezTo>
                  <a:cubicBezTo>
                    <a:pt x="346" y="697"/>
                    <a:pt x="324" y="583"/>
                    <a:pt x="313" y="466"/>
                  </a:cubicBezTo>
                  <a:cubicBezTo>
                    <a:pt x="301" y="341"/>
                    <a:pt x="278" y="215"/>
                    <a:pt x="262" y="90"/>
                  </a:cubicBezTo>
                  <a:cubicBezTo>
                    <a:pt x="257" y="30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4"/>
            <p:cNvSpPr/>
            <p:nvPr/>
          </p:nvSpPr>
          <p:spPr>
            <a:xfrm rot="387233">
              <a:off x="4679891" y="2077996"/>
              <a:ext cx="8907" cy="20046"/>
            </a:xfrm>
            <a:custGeom>
              <a:avLst/>
              <a:gdLst/>
              <a:ahLst/>
              <a:cxnLst/>
              <a:rect l="l" t="t" r="r" b="b"/>
              <a:pathLst>
                <a:path w="355" h="799" extrusionOk="0">
                  <a:moveTo>
                    <a:pt x="93" y="1"/>
                  </a:moveTo>
                  <a:cubicBezTo>
                    <a:pt x="52" y="1"/>
                    <a:pt x="12" y="28"/>
                    <a:pt x="12" y="85"/>
                  </a:cubicBezTo>
                  <a:cubicBezTo>
                    <a:pt x="8" y="203"/>
                    <a:pt x="1" y="317"/>
                    <a:pt x="4" y="435"/>
                  </a:cubicBezTo>
                  <a:cubicBezTo>
                    <a:pt x="12" y="538"/>
                    <a:pt x="12" y="652"/>
                    <a:pt x="58" y="747"/>
                  </a:cubicBezTo>
                  <a:cubicBezTo>
                    <a:pt x="77" y="781"/>
                    <a:pt x="114" y="798"/>
                    <a:pt x="151" y="798"/>
                  </a:cubicBezTo>
                  <a:cubicBezTo>
                    <a:pt x="188" y="798"/>
                    <a:pt x="225" y="781"/>
                    <a:pt x="244" y="747"/>
                  </a:cubicBezTo>
                  <a:cubicBezTo>
                    <a:pt x="355" y="545"/>
                    <a:pt x="263" y="259"/>
                    <a:pt x="183" y="62"/>
                  </a:cubicBezTo>
                  <a:cubicBezTo>
                    <a:pt x="167" y="22"/>
                    <a:pt x="129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4"/>
            <p:cNvSpPr/>
            <p:nvPr/>
          </p:nvSpPr>
          <p:spPr>
            <a:xfrm rot="387233">
              <a:off x="4611704" y="2140483"/>
              <a:ext cx="7201" cy="21125"/>
            </a:xfrm>
            <a:custGeom>
              <a:avLst/>
              <a:gdLst/>
              <a:ahLst/>
              <a:cxnLst/>
              <a:rect l="l" t="t" r="r" b="b"/>
              <a:pathLst>
                <a:path w="287" h="842" extrusionOk="0">
                  <a:moveTo>
                    <a:pt x="85" y="1"/>
                  </a:moveTo>
                  <a:cubicBezTo>
                    <a:pt x="47" y="1"/>
                    <a:pt x="10" y="27"/>
                    <a:pt x="8" y="76"/>
                  </a:cubicBezTo>
                  <a:cubicBezTo>
                    <a:pt x="4" y="312"/>
                    <a:pt x="1" y="563"/>
                    <a:pt x="73" y="791"/>
                  </a:cubicBezTo>
                  <a:cubicBezTo>
                    <a:pt x="82" y="825"/>
                    <a:pt x="110" y="841"/>
                    <a:pt x="139" y="841"/>
                  </a:cubicBezTo>
                  <a:cubicBezTo>
                    <a:pt x="168" y="841"/>
                    <a:pt x="198" y="824"/>
                    <a:pt x="210" y="791"/>
                  </a:cubicBezTo>
                  <a:cubicBezTo>
                    <a:pt x="286" y="548"/>
                    <a:pt x="248" y="290"/>
                    <a:pt x="164" y="58"/>
                  </a:cubicBezTo>
                  <a:cubicBezTo>
                    <a:pt x="150" y="19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4"/>
            <p:cNvSpPr/>
            <p:nvPr/>
          </p:nvSpPr>
          <p:spPr>
            <a:xfrm rot="387233">
              <a:off x="4633293" y="2154790"/>
              <a:ext cx="10613" cy="23483"/>
            </a:xfrm>
            <a:custGeom>
              <a:avLst/>
              <a:gdLst/>
              <a:ahLst/>
              <a:cxnLst/>
              <a:rect l="l" t="t" r="r" b="b"/>
              <a:pathLst>
                <a:path w="423" h="936" extrusionOk="0">
                  <a:moveTo>
                    <a:pt x="212" y="1"/>
                  </a:moveTo>
                  <a:cubicBezTo>
                    <a:pt x="171" y="1"/>
                    <a:pt x="130" y="23"/>
                    <a:pt x="122" y="67"/>
                  </a:cubicBezTo>
                  <a:cubicBezTo>
                    <a:pt x="84" y="318"/>
                    <a:pt x="1" y="645"/>
                    <a:pt x="119" y="884"/>
                  </a:cubicBezTo>
                  <a:cubicBezTo>
                    <a:pt x="137" y="918"/>
                    <a:pt x="175" y="935"/>
                    <a:pt x="213" y="935"/>
                  </a:cubicBezTo>
                  <a:cubicBezTo>
                    <a:pt x="250" y="935"/>
                    <a:pt x="287" y="918"/>
                    <a:pt x="305" y="884"/>
                  </a:cubicBezTo>
                  <a:cubicBezTo>
                    <a:pt x="422" y="645"/>
                    <a:pt x="339" y="318"/>
                    <a:pt x="301" y="67"/>
                  </a:cubicBezTo>
                  <a:cubicBezTo>
                    <a:pt x="293" y="23"/>
                    <a:pt x="253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4"/>
            <p:cNvSpPr/>
            <p:nvPr/>
          </p:nvSpPr>
          <p:spPr>
            <a:xfrm rot="387233">
              <a:off x="4665825" y="2126542"/>
              <a:ext cx="9107" cy="22103"/>
            </a:xfrm>
            <a:custGeom>
              <a:avLst/>
              <a:gdLst/>
              <a:ahLst/>
              <a:cxnLst/>
              <a:rect l="l" t="t" r="r" b="b"/>
              <a:pathLst>
                <a:path w="363" h="881" extrusionOk="0">
                  <a:moveTo>
                    <a:pt x="182" y="1"/>
                  </a:moveTo>
                  <a:cubicBezTo>
                    <a:pt x="143" y="1"/>
                    <a:pt x="104" y="24"/>
                    <a:pt x="88" y="69"/>
                  </a:cubicBezTo>
                  <a:cubicBezTo>
                    <a:pt x="51" y="187"/>
                    <a:pt x="51" y="324"/>
                    <a:pt x="43" y="446"/>
                  </a:cubicBezTo>
                  <a:cubicBezTo>
                    <a:pt x="32" y="571"/>
                    <a:pt x="1" y="697"/>
                    <a:pt x="66" y="815"/>
                  </a:cubicBezTo>
                  <a:cubicBezTo>
                    <a:pt x="90" y="859"/>
                    <a:pt x="136" y="880"/>
                    <a:pt x="181" y="880"/>
                  </a:cubicBezTo>
                  <a:cubicBezTo>
                    <a:pt x="227" y="880"/>
                    <a:pt x="273" y="859"/>
                    <a:pt x="297" y="815"/>
                  </a:cubicBezTo>
                  <a:cubicBezTo>
                    <a:pt x="362" y="697"/>
                    <a:pt x="332" y="571"/>
                    <a:pt x="320" y="446"/>
                  </a:cubicBezTo>
                  <a:cubicBezTo>
                    <a:pt x="313" y="324"/>
                    <a:pt x="313" y="187"/>
                    <a:pt x="274" y="69"/>
                  </a:cubicBezTo>
                  <a:cubicBezTo>
                    <a:pt x="259" y="24"/>
                    <a:pt x="221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4"/>
            <p:cNvSpPr/>
            <p:nvPr/>
          </p:nvSpPr>
          <p:spPr>
            <a:xfrm rot="387233">
              <a:off x="4657390" y="2201960"/>
              <a:ext cx="11466" cy="25892"/>
            </a:xfrm>
            <a:custGeom>
              <a:avLst/>
              <a:gdLst/>
              <a:ahLst/>
              <a:cxnLst/>
              <a:rect l="l" t="t" r="r" b="b"/>
              <a:pathLst>
                <a:path w="457" h="1032" extrusionOk="0">
                  <a:moveTo>
                    <a:pt x="213" y="0"/>
                  </a:moveTo>
                  <a:cubicBezTo>
                    <a:pt x="154" y="0"/>
                    <a:pt x="92" y="41"/>
                    <a:pt x="92" y="111"/>
                  </a:cubicBezTo>
                  <a:cubicBezTo>
                    <a:pt x="96" y="270"/>
                    <a:pt x="76" y="419"/>
                    <a:pt x="50" y="575"/>
                  </a:cubicBezTo>
                  <a:cubicBezTo>
                    <a:pt x="27" y="707"/>
                    <a:pt x="1" y="833"/>
                    <a:pt x="43" y="963"/>
                  </a:cubicBezTo>
                  <a:cubicBezTo>
                    <a:pt x="54" y="1009"/>
                    <a:pt x="89" y="1031"/>
                    <a:pt x="128" y="1031"/>
                  </a:cubicBezTo>
                  <a:cubicBezTo>
                    <a:pt x="153" y="1031"/>
                    <a:pt x="180" y="1022"/>
                    <a:pt x="202" y="1004"/>
                  </a:cubicBezTo>
                  <a:cubicBezTo>
                    <a:pt x="457" y="799"/>
                    <a:pt x="381" y="362"/>
                    <a:pt x="316" y="81"/>
                  </a:cubicBezTo>
                  <a:cubicBezTo>
                    <a:pt x="305" y="25"/>
                    <a:pt x="260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4"/>
            <p:cNvSpPr/>
            <p:nvPr/>
          </p:nvSpPr>
          <p:spPr>
            <a:xfrm rot="387233">
              <a:off x="4629037" y="2209190"/>
              <a:ext cx="10412" cy="23835"/>
            </a:xfrm>
            <a:custGeom>
              <a:avLst/>
              <a:gdLst/>
              <a:ahLst/>
              <a:cxnLst/>
              <a:rect l="l" t="t" r="r" b="b"/>
              <a:pathLst>
                <a:path w="415" h="950" extrusionOk="0">
                  <a:moveTo>
                    <a:pt x="234" y="1"/>
                  </a:moveTo>
                  <a:cubicBezTo>
                    <a:pt x="189" y="1"/>
                    <a:pt x="140" y="34"/>
                    <a:pt x="138" y="86"/>
                  </a:cubicBezTo>
                  <a:cubicBezTo>
                    <a:pt x="126" y="228"/>
                    <a:pt x="103" y="364"/>
                    <a:pt x="73" y="501"/>
                  </a:cubicBezTo>
                  <a:cubicBezTo>
                    <a:pt x="46" y="623"/>
                    <a:pt x="1" y="737"/>
                    <a:pt x="23" y="858"/>
                  </a:cubicBezTo>
                  <a:cubicBezTo>
                    <a:pt x="36" y="916"/>
                    <a:pt x="92" y="950"/>
                    <a:pt x="148" y="950"/>
                  </a:cubicBezTo>
                  <a:cubicBezTo>
                    <a:pt x="179" y="950"/>
                    <a:pt x="210" y="939"/>
                    <a:pt x="232" y="916"/>
                  </a:cubicBezTo>
                  <a:cubicBezTo>
                    <a:pt x="415" y="707"/>
                    <a:pt x="350" y="314"/>
                    <a:pt x="305" y="63"/>
                  </a:cubicBezTo>
                  <a:cubicBezTo>
                    <a:pt x="298" y="20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4"/>
            <p:cNvSpPr/>
            <p:nvPr/>
          </p:nvSpPr>
          <p:spPr>
            <a:xfrm rot="387233">
              <a:off x="4612383" y="2198250"/>
              <a:ext cx="7953" cy="22630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17" y="0"/>
                  </a:moveTo>
                  <a:cubicBezTo>
                    <a:pt x="68" y="0"/>
                    <a:pt x="14" y="35"/>
                    <a:pt x="12" y="93"/>
                  </a:cubicBezTo>
                  <a:cubicBezTo>
                    <a:pt x="12" y="227"/>
                    <a:pt x="8" y="360"/>
                    <a:pt x="12" y="493"/>
                  </a:cubicBezTo>
                  <a:cubicBezTo>
                    <a:pt x="15" y="614"/>
                    <a:pt x="1" y="736"/>
                    <a:pt x="61" y="846"/>
                  </a:cubicBezTo>
                  <a:cubicBezTo>
                    <a:pt x="82" y="884"/>
                    <a:pt x="117" y="901"/>
                    <a:pt x="153" y="901"/>
                  </a:cubicBezTo>
                  <a:cubicBezTo>
                    <a:pt x="203" y="901"/>
                    <a:pt x="254" y="869"/>
                    <a:pt x="275" y="816"/>
                  </a:cubicBezTo>
                  <a:cubicBezTo>
                    <a:pt x="317" y="698"/>
                    <a:pt x="275" y="561"/>
                    <a:pt x="259" y="439"/>
                  </a:cubicBezTo>
                  <a:cubicBezTo>
                    <a:pt x="240" y="314"/>
                    <a:pt x="217" y="193"/>
                    <a:pt x="198" y="67"/>
                  </a:cubicBezTo>
                  <a:cubicBezTo>
                    <a:pt x="190" y="21"/>
                    <a:pt x="155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4"/>
            <p:cNvSpPr/>
            <p:nvPr/>
          </p:nvSpPr>
          <p:spPr>
            <a:xfrm rot="387233">
              <a:off x="4604150" y="2259305"/>
              <a:ext cx="8606" cy="18892"/>
            </a:xfrm>
            <a:custGeom>
              <a:avLst/>
              <a:gdLst/>
              <a:ahLst/>
              <a:cxnLst/>
              <a:rect l="l" t="t" r="r" b="b"/>
              <a:pathLst>
                <a:path w="343" h="753" extrusionOk="0">
                  <a:moveTo>
                    <a:pt x="172" y="1"/>
                  </a:moveTo>
                  <a:cubicBezTo>
                    <a:pt x="124" y="1"/>
                    <a:pt x="77" y="27"/>
                    <a:pt x="65" y="80"/>
                  </a:cubicBezTo>
                  <a:cubicBezTo>
                    <a:pt x="43" y="183"/>
                    <a:pt x="39" y="286"/>
                    <a:pt x="35" y="392"/>
                  </a:cubicBezTo>
                  <a:cubicBezTo>
                    <a:pt x="27" y="491"/>
                    <a:pt x="1" y="609"/>
                    <a:pt x="65" y="692"/>
                  </a:cubicBezTo>
                  <a:cubicBezTo>
                    <a:pt x="94" y="733"/>
                    <a:pt x="132" y="753"/>
                    <a:pt x="170" y="753"/>
                  </a:cubicBezTo>
                  <a:cubicBezTo>
                    <a:pt x="209" y="753"/>
                    <a:pt x="248" y="733"/>
                    <a:pt x="278" y="692"/>
                  </a:cubicBezTo>
                  <a:cubicBezTo>
                    <a:pt x="343" y="609"/>
                    <a:pt x="313" y="491"/>
                    <a:pt x="309" y="392"/>
                  </a:cubicBezTo>
                  <a:cubicBezTo>
                    <a:pt x="301" y="286"/>
                    <a:pt x="301" y="183"/>
                    <a:pt x="278" y="80"/>
                  </a:cubicBezTo>
                  <a:cubicBezTo>
                    <a:pt x="267" y="27"/>
                    <a:pt x="21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4"/>
            <p:cNvSpPr/>
            <p:nvPr/>
          </p:nvSpPr>
          <p:spPr>
            <a:xfrm rot="387233">
              <a:off x="4626940" y="2260210"/>
              <a:ext cx="9283" cy="28451"/>
            </a:xfrm>
            <a:custGeom>
              <a:avLst/>
              <a:gdLst/>
              <a:ahLst/>
              <a:cxnLst/>
              <a:rect l="l" t="t" r="r" b="b"/>
              <a:pathLst>
                <a:path w="370" h="1134" extrusionOk="0">
                  <a:moveTo>
                    <a:pt x="250" y="0"/>
                  </a:moveTo>
                  <a:cubicBezTo>
                    <a:pt x="213" y="0"/>
                    <a:pt x="177" y="22"/>
                    <a:pt x="164" y="70"/>
                  </a:cubicBezTo>
                  <a:cubicBezTo>
                    <a:pt x="118" y="233"/>
                    <a:pt x="84" y="396"/>
                    <a:pt x="61" y="563"/>
                  </a:cubicBezTo>
                  <a:cubicBezTo>
                    <a:pt x="43" y="723"/>
                    <a:pt x="1" y="887"/>
                    <a:pt x="46" y="1039"/>
                  </a:cubicBezTo>
                  <a:cubicBezTo>
                    <a:pt x="61" y="1098"/>
                    <a:pt x="119" y="1133"/>
                    <a:pt x="176" y="1133"/>
                  </a:cubicBezTo>
                  <a:cubicBezTo>
                    <a:pt x="218" y="1133"/>
                    <a:pt x="259" y="1114"/>
                    <a:pt x="282" y="1070"/>
                  </a:cubicBezTo>
                  <a:cubicBezTo>
                    <a:pt x="354" y="928"/>
                    <a:pt x="347" y="777"/>
                    <a:pt x="357" y="621"/>
                  </a:cubicBezTo>
                  <a:cubicBezTo>
                    <a:pt x="369" y="442"/>
                    <a:pt x="369" y="271"/>
                    <a:pt x="350" y="96"/>
                  </a:cubicBezTo>
                  <a:cubicBezTo>
                    <a:pt x="346" y="36"/>
                    <a:pt x="297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4"/>
            <p:cNvSpPr/>
            <p:nvPr/>
          </p:nvSpPr>
          <p:spPr>
            <a:xfrm rot="387233">
              <a:off x="4648124" y="2253034"/>
              <a:ext cx="9082" cy="23157"/>
            </a:xfrm>
            <a:custGeom>
              <a:avLst/>
              <a:gdLst/>
              <a:ahLst/>
              <a:cxnLst/>
              <a:rect l="l" t="t" r="r" b="b"/>
              <a:pathLst>
                <a:path w="362" h="923" extrusionOk="0">
                  <a:moveTo>
                    <a:pt x="269" y="1"/>
                  </a:moveTo>
                  <a:cubicBezTo>
                    <a:pt x="238" y="1"/>
                    <a:pt x="206" y="19"/>
                    <a:pt x="190" y="60"/>
                  </a:cubicBezTo>
                  <a:cubicBezTo>
                    <a:pt x="95" y="315"/>
                    <a:pt x="8" y="588"/>
                    <a:pt x="0" y="862"/>
                  </a:cubicBezTo>
                  <a:cubicBezTo>
                    <a:pt x="0" y="899"/>
                    <a:pt x="31" y="922"/>
                    <a:pt x="63" y="922"/>
                  </a:cubicBezTo>
                  <a:cubicBezTo>
                    <a:pt x="82" y="922"/>
                    <a:pt x="102" y="913"/>
                    <a:pt x="115" y="892"/>
                  </a:cubicBezTo>
                  <a:cubicBezTo>
                    <a:pt x="243" y="653"/>
                    <a:pt x="304" y="371"/>
                    <a:pt x="350" y="102"/>
                  </a:cubicBezTo>
                  <a:cubicBezTo>
                    <a:pt x="361" y="40"/>
                    <a:pt x="316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4"/>
            <p:cNvSpPr/>
            <p:nvPr/>
          </p:nvSpPr>
          <p:spPr>
            <a:xfrm rot="387233">
              <a:off x="4631848" y="2315209"/>
              <a:ext cx="11290" cy="26870"/>
            </a:xfrm>
            <a:custGeom>
              <a:avLst/>
              <a:gdLst/>
              <a:ahLst/>
              <a:cxnLst/>
              <a:rect l="l" t="t" r="r" b="b"/>
              <a:pathLst>
                <a:path w="450" h="1071" extrusionOk="0">
                  <a:moveTo>
                    <a:pt x="244" y="1"/>
                  </a:moveTo>
                  <a:cubicBezTo>
                    <a:pt x="186" y="1"/>
                    <a:pt x="124" y="41"/>
                    <a:pt x="126" y="111"/>
                  </a:cubicBezTo>
                  <a:cubicBezTo>
                    <a:pt x="126" y="267"/>
                    <a:pt x="111" y="419"/>
                    <a:pt x="76" y="575"/>
                  </a:cubicBezTo>
                  <a:cubicBezTo>
                    <a:pt x="50" y="712"/>
                    <a:pt x="1" y="830"/>
                    <a:pt x="20" y="971"/>
                  </a:cubicBezTo>
                  <a:cubicBezTo>
                    <a:pt x="29" y="1035"/>
                    <a:pt x="92" y="1071"/>
                    <a:pt x="153" y="1071"/>
                  </a:cubicBezTo>
                  <a:cubicBezTo>
                    <a:pt x="190" y="1071"/>
                    <a:pt x="225" y="1058"/>
                    <a:pt x="248" y="1031"/>
                  </a:cubicBezTo>
                  <a:cubicBezTo>
                    <a:pt x="450" y="803"/>
                    <a:pt x="389" y="359"/>
                    <a:pt x="343" y="81"/>
                  </a:cubicBezTo>
                  <a:cubicBezTo>
                    <a:pt x="334" y="26"/>
                    <a:pt x="29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4"/>
            <p:cNvSpPr/>
            <p:nvPr/>
          </p:nvSpPr>
          <p:spPr>
            <a:xfrm rot="387233">
              <a:off x="4614038" y="2310901"/>
              <a:ext cx="10613" cy="24462"/>
            </a:xfrm>
            <a:custGeom>
              <a:avLst/>
              <a:gdLst/>
              <a:ahLst/>
              <a:cxnLst/>
              <a:rect l="l" t="t" r="r" b="b"/>
              <a:pathLst>
                <a:path w="423" h="975" extrusionOk="0">
                  <a:moveTo>
                    <a:pt x="240" y="1"/>
                  </a:moveTo>
                  <a:cubicBezTo>
                    <a:pt x="180" y="1"/>
                    <a:pt x="115" y="42"/>
                    <a:pt x="115" y="113"/>
                  </a:cubicBezTo>
                  <a:cubicBezTo>
                    <a:pt x="118" y="253"/>
                    <a:pt x="108" y="390"/>
                    <a:pt x="77" y="527"/>
                  </a:cubicBezTo>
                  <a:cubicBezTo>
                    <a:pt x="50" y="649"/>
                    <a:pt x="1" y="755"/>
                    <a:pt x="20" y="885"/>
                  </a:cubicBezTo>
                  <a:cubicBezTo>
                    <a:pt x="29" y="943"/>
                    <a:pt x="85" y="974"/>
                    <a:pt x="140" y="974"/>
                  </a:cubicBezTo>
                  <a:cubicBezTo>
                    <a:pt x="175" y="974"/>
                    <a:pt x="209" y="962"/>
                    <a:pt x="233" y="938"/>
                  </a:cubicBezTo>
                  <a:cubicBezTo>
                    <a:pt x="422" y="744"/>
                    <a:pt x="373" y="330"/>
                    <a:pt x="339" y="83"/>
                  </a:cubicBezTo>
                  <a:cubicBezTo>
                    <a:pt x="331" y="26"/>
                    <a:pt x="287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 rot="387233">
              <a:off x="4596934" y="2370595"/>
              <a:ext cx="10989" cy="24462"/>
            </a:xfrm>
            <a:custGeom>
              <a:avLst/>
              <a:gdLst/>
              <a:ahLst/>
              <a:cxnLst/>
              <a:rect l="l" t="t" r="r" b="b"/>
              <a:pathLst>
                <a:path w="438" h="975" extrusionOk="0">
                  <a:moveTo>
                    <a:pt x="259" y="0"/>
                  </a:moveTo>
                  <a:cubicBezTo>
                    <a:pt x="205" y="0"/>
                    <a:pt x="146" y="38"/>
                    <a:pt x="144" y="103"/>
                  </a:cubicBezTo>
                  <a:cubicBezTo>
                    <a:pt x="144" y="251"/>
                    <a:pt x="122" y="395"/>
                    <a:pt x="84" y="540"/>
                  </a:cubicBezTo>
                  <a:cubicBezTo>
                    <a:pt x="49" y="668"/>
                    <a:pt x="0" y="772"/>
                    <a:pt x="30" y="908"/>
                  </a:cubicBezTo>
                  <a:cubicBezTo>
                    <a:pt x="39" y="949"/>
                    <a:pt x="80" y="974"/>
                    <a:pt x="120" y="974"/>
                  </a:cubicBezTo>
                  <a:cubicBezTo>
                    <a:pt x="137" y="974"/>
                    <a:pt x="153" y="970"/>
                    <a:pt x="167" y="961"/>
                  </a:cubicBezTo>
                  <a:cubicBezTo>
                    <a:pt x="437" y="798"/>
                    <a:pt x="395" y="342"/>
                    <a:pt x="350" y="72"/>
                  </a:cubicBezTo>
                  <a:cubicBezTo>
                    <a:pt x="340" y="22"/>
                    <a:pt x="301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 rot="387233">
              <a:off x="4617103" y="2356489"/>
              <a:ext cx="7752" cy="18215"/>
            </a:xfrm>
            <a:custGeom>
              <a:avLst/>
              <a:gdLst/>
              <a:ahLst/>
              <a:cxnLst/>
              <a:rect l="l" t="t" r="r" b="b"/>
              <a:pathLst>
                <a:path w="309" h="726" extrusionOk="0">
                  <a:moveTo>
                    <a:pt x="180" y="0"/>
                  </a:moveTo>
                  <a:cubicBezTo>
                    <a:pt x="132" y="0"/>
                    <a:pt x="82" y="34"/>
                    <a:pt x="84" y="93"/>
                  </a:cubicBezTo>
                  <a:cubicBezTo>
                    <a:pt x="84" y="188"/>
                    <a:pt x="73" y="283"/>
                    <a:pt x="57" y="379"/>
                  </a:cubicBezTo>
                  <a:cubicBezTo>
                    <a:pt x="42" y="470"/>
                    <a:pt x="1" y="553"/>
                    <a:pt x="31" y="644"/>
                  </a:cubicBezTo>
                  <a:cubicBezTo>
                    <a:pt x="48" y="695"/>
                    <a:pt x="94" y="726"/>
                    <a:pt x="141" y="726"/>
                  </a:cubicBezTo>
                  <a:cubicBezTo>
                    <a:pt x="169" y="726"/>
                    <a:pt x="197" y="716"/>
                    <a:pt x="221" y="694"/>
                  </a:cubicBezTo>
                  <a:cubicBezTo>
                    <a:pt x="301" y="618"/>
                    <a:pt x="301" y="496"/>
                    <a:pt x="305" y="390"/>
                  </a:cubicBezTo>
                  <a:cubicBezTo>
                    <a:pt x="308" y="283"/>
                    <a:pt x="289" y="173"/>
                    <a:pt x="266" y="67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 rot="387233">
              <a:off x="4613596" y="2127205"/>
              <a:ext cx="457021" cy="496260"/>
            </a:xfrm>
            <a:custGeom>
              <a:avLst/>
              <a:gdLst/>
              <a:ahLst/>
              <a:cxnLst/>
              <a:rect l="l" t="t" r="r" b="b"/>
              <a:pathLst>
                <a:path w="18216" h="19780" extrusionOk="0">
                  <a:moveTo>
                    <a:pt x="16219" y="0"/>
                  </a:moveTo>
                  <a:cubicBezTo>
                    <a:pt x="12976" y="0"/>
                    <a:pt x="0" y="18213"/>
                    <a:pt x="0" y="18213"/>
                  </a:cubicBezTo>
                  <a:lnTo>
                    <a:pt x="0" y="19780"/>
                  </a:lnTo>
                  <a:cubicBezTo>
                    <a:pt x="0" y="19780"/>
                    <a:pt x="18215" y="4519"/>
                    <a:pt x="16851" y="496"/>
                  </a:cubicBezTo>
                  <a:cubicBezTo>
                    <a:pt x="16735" y="156"/>
                    <a:pt x="16519" y="0"/>
                    <a:pt x="16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 rot="387233">
              <a:off x="4721202" y="2417293"/>
              <a:ext cx="12996" cy="18365"/>
            </a:xfrm>
            <a:custGeom>
              <a:avLst/>
              <a:gdLst/>
              <a:ahLst/>
              <a:cxnLst/>
              <a:rect l="l" t="t" r="r" b="b"/>
              <a:pathLst>
                <a:path w="518" h="732" extrusionOk="0">
                  <a:moveTo>
                    <a:pt x="409" y="1"/>
                  </a:moveTo>
                  <a:cubicBezTo>
                    <a:pt x="372" y="1"/>
                    <a:pt x="333" y="17"/>
                    <a:pt x="312" y="46"/>
                  </a:cubicBezTo>
                  <a:cubicBezTo>
                    <a:pt x="248" y="129"/>
                    <a:pt x="195" y="213"/>
                    <a:pt x="145" y="307"/>
                  </a:cubicBezTo>
                  <a:cubicBezTo>
                    <a:pt x="95" y="399"/>
                    <a:pt x="0" y="486"/>
                    <a:pt x="4" y="593"/>
                  </a:cubicBezTo>
                  <a:cubicBezTo>
                    <a:pt x="4" y="677"/>
                    <a:pt x="62" y="731"/>
                    <a:pt x="141" y="731"/>
                  </a:cubicBezTo>
                  <a:cubicBezTo>
                    <a:pt x="149" y="731"/>
                    <a:pt x="156" y="731"/>
                    <a:pt x="164" y="730"/>
                  </a:cubicBezTo>
                  <a:cubicBezTo>
                    <a:pt x="290" y="711"/>
                    <a:pt x="377" y="558"/>
                    <a:pt x="430" y="456"/>
                  </a:cubicBezTo>
                  <a:cubicBezTo>
                    <a:pt x="498" y="334"/>
                    <a:pt x="518" y="216"/>
                    <a:pt x="506" y="79"/>
                  </a:cubicBezTo>
                  <a:cubicBezTo>
                    <a:pt x="500" y="25"/>
                    <a:pt x="455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 rot="387233">
              <a:off x="4730340" y="2434269"/>
              <a:ext cx="18741" cy="22731"/>
            </a:xfrm>
            <a:custGeom>
              <a:avLst/>
              <a:gdLst/>
              <a:ahLst/>
              <a:cxnLst/>
              <a:rect l="l" t="t" r="r" b="b"/>
              <a:pathLst>
                <a:path w="747" h="906" extrusionOk="0">
                  <a:moveTo>
                    <a:pt x="637" y="1"/>
                  </a:moveTo>
                  <a:cubicBezTo>
                    <a:pt x="615" y="1"/>
                    <a:pt x="591" y="10"/>
                    <a:pt x="573" y="32"/>
                  </a:cubicBezTo>
                  <a:cubicBezTo>
                    <a:pt x="386" y="260"/>
                    <a:pt x="132" y="481"/>
                    <a:pt x="29" y="762"/>
                  </a:cubicBezTo>
                  <a:cubicBezTo>
                    <a:pt x="0" y="843"/>
                    <a:pt x="67" y="905"/>
                    <a:pt x="138" y="905"/>
                  </a:cubicBezTo>
                  <a:cubicBezTo>
                    <a:pt x="163" y="905"/>
                    <a:pt x="189" y="897"/>
                    <a:pt x="211" y="879"/>
                  </a:cubicBezTo>
                  <a:cubicBezTo>
                    <a:pt x="439" y="690"/>
                    <a:pt x="557" y="374"/>
                    <a:pt x="706" y="123"/>
                  </a:cubicBezTo>
                  <a:cubicBezTo>
                    <a:pt x="746" y="58"/>
                    <a:pt x="694" y="1"/>
                    <a:pt x="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 rot="387233">
              <a:off x="4770193" y="2407251"/>
              <a:ext cx="22856" cy="24136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61" y="1"/>
                  </a:moveTo>
                  <a:cubicBezTo>
                    <a:pt x="737" y="1"/>
                    <a:pt x="712" y="10"/>
                    <a:pt x="690" y="31"/>
                  </a:cubicBezTo>
                  <a:cubicBezTo>
                    <a:pt x="569" y="149"/>
                    <a:pt x="451" y="267"/>
                    <a:pt x="337" y="384"/>
                  </a:cubicBezTo>
                  <a:cubicBezTo>
                    <a:pt x="283" y="442"/>
                    <a:pt x="234" y="495"/>
                    <a:pt x="185" y="552"/>
                  </a:cubicBezTo>
                  <a:cubicBezTo>
                    <a:pt x="120" y="624"/>
                    <a:pt x="93" y="697"/>
                    <a:pt x="44" y="777"/>
                  </a:cubicBezTo>
                  <a:cubicBezTo>
                    <a:pt x="0" y="851"/>
                    <a:pt x="59" y="962"/>
                    <a:pt x="139" y="962"/>
                  </a:cubicBezTo>
                  <a:cubicBezTo>
                    <a:pt x="157" y="962"/>
                    <a:pt x="176" y="956"/>
                    <a:pt x="196" y="944"/>
                  </a:cubicBezTo>
                  <a:cubicBezTo>
                    <a:pt x="257" y="898"/>
                    <a:pt x="329" y="872"/>
                    <a:pt x="386" y="818"/>
                  </a:cubicBezTo>
                  <a:cubicBezTo>
                    <a:pt x="451" y="758"/>
                    <a:pt x="508" y="686"/>
                    <a:pt x="561" y="617"/>
                  </a:cubicBezTo>
                  <a:cubicBezTo>
                    <a:pt x="671" y="476"/>
                    <a:pt x="770" y="335"/>
                    <a:pt x="862" y="179"/>
                  </a:cubicBezTo>
                  <a:cubicBezTo>
                    <a:pt x="911" y="98"/>
                    <a:pt x="84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 rot="387233">
              <a:off x="4755790" y="2390663"/>
              <a:ext cx="16132" cy="20974"/>
            </a:xfrm>
            <a:custGeom>
              <a:avLst/>
              <a:gdLst/>
              <a:ahLst/>
              <a:cxnLst/>
              <a:rect l="l" t="t" r="r" b="b"/>
              <a:pathLst>
                <a:path w="643" h="836" extrusionOk="0">
                  <a:moveTo>
                    <a:pt x="535" y="0"/>
                  </a:moveTo>
                  <a:cubicBezTo>
                    <a:pt x="511" y="0"/>
                    <a:pt x="487" y="12"/>
                    <a:pt x="471" y="42"/>
                  </a:cubicBezTo>
                  <a:cubicBezTo>
                    <a:pt x="406" y="156"/>
                    <a:pt x="334" y="273"/>
                    <a:pt x="250" y="377"/>
                  </a:cubicBezTo>
                  <a:cubicBezTo>
                    <a:pt x="174" y="471"/>
                    <a:pt x="45" y="563"/>
                    <a:pt x="18" y="688"/>
                  </a:cubicBezTo>
                  <a:cubicBezTo>
                    <a:pt x="1" y="760"/>
                    <a:pt x="49" y="836"/>
                    <a:pt x="123" y="836"/>
                  </a:cubicBezTo>
                  <a:cubicBezTo>
                    <a:pt x="131" y="836"/>
                    <a:pt x="139" y="835"/>
                    <a:pt x="148" y="833"/>
                  </a:cubicBezTo>
                  <a:cubicBezTo>
                    <a:pt x="292" y="798"/>
                    <a:pt x="379" y="654"/>
                    <a:pt x="452" y="533"/>
                  </a:cubicBezTo>
                  <a:cubicBezTo>
                    <a:pt x="527" y="399"/>
                    <a:pt x="588" y="262"/>
                    <a:pt x="627" y="114"/>
                  </a:cubicBezTo>
                  <a:cubicBezTo>
                    <a:pt x="642" y="54"/>
                    <a:pt x="587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 rot="387233">
              <a:off x="4780278" y="2356356"/>
              <a:ext cx="7828" cy="14175"/>
            </a:xfrm>
            <a:custGeom>
              <a:avLst/>
              <a:gdLst/>
              <a:ahLst/>
              <a:cxnLst/>
              <a:rect l="l" t="t" r="r" b="b"/>
              <a:pathLst>
                <a:path w="312" h="565" extrusionOk="0">
                  <a:moveTo>
                    <a:pt x="217" y="0"/>
                  </a:moveTo>
                  <a:cubicBezTo>
                    <a:pt x="173" y="0"/>
                    <a:pt x="125" y="30"/>
                    <a:pt x="121" y="80"/>
                  </a:cubicBezTo>
                  <a:cubicBezTo>
                    <a:pt x="113" y="148"/>
                    <a:pt x="95" y="213"/>
                    <a:pt x="72" y="274"/>
                  </a:cubicBezTo>
                  <a:cubicBezTo>
                    <a:pt x="49" y="343"/>
                    <a:pt x="11" y="392"/>
                    <a:pt x="4" y="464"/>
                  </a:cubicBezTo>
                  <a:cubicBezTo>
                    <a:pt x="0" y="517"/>
                    <a:pt x="48" y="564"/>
                    <a:pt x="98" y="564"/>
                  </a:cubicBezTo>
                  <a:cubicBezTo>
                    <a:pt x="112" y="564"/>
                    <a:pt x="127" y="560"/>
                    <a:pt x="140" y="552"/>
                  </a:cubicBezTo>
                  <a:cubicBezTo>
                    <a:pt x="300" y="460"/>
                    <a:pt x="311" y="229"/>
                    <a:pt x="292" y="65"/>
                  </a:cubicBezTo>
                  <a:cubicBezTo>
                    <a:pt x="287" y="20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 rot="387233">
              <a:off x="4791573" y="2370286"/>
              <a:ext cx="16759" cy="22831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508" y="1"/>
                  </a:moveTo>
                  <a:cubicBezTo>
                    <a:pt x="484" y="1"/>
                    <a:pt x="459" y="10"/>
                    <a:pt x="437" y="33"/>
                  </a:cubicBezTo>
                  <a:cubicBezTo>
                    <a:pt x="255" y="235"/>
                    <a:pt x="0" y="535"/>
                    <a:pt x="38" y="825"/>
                  </a:cubicBezTo>
                  <a:cubicBezTo>
                    <a:pt x="43" y="877"/>
                    <a:pt x="94" y="910"/>
                    <a:pt x="145" y="910"/>
                  </a:cubicBezTo>
                  <a:cubicBezTo>
                    <a:pt x="171" y="910"/>
                    <a:pt x="197" y="901"/>
                    <a:pt x="216" y="881"/>
                  </a:cubicBezTo>
                  <a:cubicBezTo>
                    <a:pt x="311" y="786"/>
                    <a:pt x="338" y="668"/>
                    <a:pt x="399" y="547"/>
                  </a:cubicBezTo>
                  <a:cubicBezTo>
                    <a:pt x="460" y="421"/>
                    <a:pt x="532" y="300"/>
                    <a:pt x="612" y="186"/>
                  </a:cubicBezTo>
                  <a:cubicBezTo>
                    <a:pt x="667" y="104"/>
                    <a:pt x="589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 rot="387233">
              <a:off x="4817455" y="2369332"/>
              <a:ext cx="22655" cy="23257"/>
            </a:xfrm>
            <a:custGeom>
              <a:avLst/>
              <a:gdLst/>
              <a:ahLst/>
              <a:cxnLst/>
              <a:rect l="l" t="t" r="r" b="b"/>
              <a:pathLst>
                <a:path w="903" h="927" extrusionOk="0">
                  <a:moveTo>
                    <a:pt x="766" y="1"/>
                  </a:moveTo>
                  <a:cubicBezTo>
                    <a:pt x="745" y="1"/>
                    <a:pt x="723" y="8"/>
                    <a:pt x="705" y="26"/>
                  </a:cubicBezTo>
                  <a:cubicBezTo>
                    <a:pt x="576" y="151"/>
                    <a:pt x="446" y="272"/>
                    <a:pt x="317" y="395"/>
                  </a:cubicBezTo>
                  <a:cubicBezTo>
                    <a:pt x="199" y="505"/>
                    <a:pt x="78" y="619"/>
                    <a:pt x="29" y="779"/>
                  </a:cubicBezTo>
                  <a:cubicBezTo>
                    <a:pt x="0" y="857"/>
                    <a:pt x="64" y="927"/>
                    <a:pt x="139" y="927"/>
                  </a:cubicBezTo>
                  <a:cubicBezTo>
                    <a:pt x="155" y="927"/>
                    <a:pt x="172" y="923"/>
                    <a:pt x="188" y="916"/>
                  </a:cubicBezTo>
                  <a:cubicBezTo>
                    <a:pt x="336" y="847"/>
                    <a:pt x="439" y="706"/>
                    <a:pt x="530" y="577"/>
                  </a:cubicBezTo>
                  <a:cubicBezTo>
                    <a:pt x="636" y="437"/>
                    <a:pt x="743" y="295"/>
                    <a:pt x="850" y="151"/>
                  </a:cubicBezTo>
                  <a:cubicBezTo>
                    <a:pt x="902" y="84"/>
                    <a:pt x="836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 rot="387233">
              <a:off x="4920887" y="2248904"/>
              <a:ext cx="14100" cy="16559"/>
            </a:xfrm>
            <a:custGeom>
              <a:avLst/>
              <a:gdLst/>
              <a:ahLst/>
              <a:cxnLst/>
              <a:rect l="l" t="t" r="r" b="b"/>
              <a:pathLst>
                <a:path w="562" h="660" extrusionOk="0">
                  <a:moveTo>
                    <a:pt x="449" y="1"/>
                  </a:moveTo>
                  <a:cubicBezTo>
                    <a:pt x="431" y="1"/>
                    <a:pt x="411" y="8"/>
                    <a:pt x="394" y="26"/>
                  </a:cubicBezTo>
                  <a:cubicBezTo>
                    <a:pt x="313" y="106"/>
                    <a:pt x="241" y="186"/>
                    <a:pt x="169" y="270"/>
                  </a:cubicBezTo>
                  <a:cubicBezTo>
                    <a:pt x="101" y="349"/>
                    <a:pt x="13" y="433"/>
                    <a:pt x="6" y="544"/>
                  </a:cubicBezTo>
                  <a:cubicBezTo>
                    <a:pt x="0" y="618"/>
                    <a:pt x="57" y="659"/>
                    <a:pt x="118" y="659"/>
                  </a:cubicBezTo>
                  <a:cubicBezTo>
                    <a:pt x="135" y="659"/>
                    <a:pt x="153" y="656"/>
                    <a:pt x="169" y="649"/>
                  </a:cubicBezTo>
                  <a:cubicBezTo>
                    <a:pt x="264" y="616"/>
                    <a:pt x="318" y="502"/>
                    <a:pt x="367" y="421"/>
                  </a:cubicBezTo>
                  <a:cubicBezTo>
                    <a:pt x="424" y="330"/>
                    <a:pt x="478" y="239"/>
                    <a:pt x="527" y="144"/>
                  </a:cubicBezTo>
                  <a:cubicBezTo>
                    <a:pt x="562" y="80"/>
                    <a:pt x="510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 rot="387233">
              <a:off x="4907061" y="2277604"/>
              <a:ext cx="21451" cy="25892"/>
            </a:xfrm>
            <a:custGeom>
              <a:avLst/>
              <a:gdLst/>
              <a:ahLst/>
              <a:cxnLst/>
              <a:rect l="l" t="t" r="r" b="b"/>
              <a:pathLst>
                <a:path w="855" h="1032" extrusionOk="0">
                  <a:moveTo>
                    <a:pt x="752" y="0"/>
                  </a:moveTo>
                  <a:cubicBezTo>
                    <a:pt x="734" y="0"/>
                    <a:pt x="716" y="7"/>
                    <a:pt x="701" y="24"/>
                  </a:cubicBezTo>
                  <a:cubicBezTo>
                    <a:pt x="580" y="165"/>
                    <a:pt x="458" y="305"/>
                    <a:pt x="336" y="449"/>
                  </a:cubicBezTo>
                  <a:cubicBezTo>
                    <a:pt x="219" y="583"/>
                    <a:pt x="66" y="723"/>
                    <a:pt x="17" y="898"/>
                  </a:cubicBezTo>
                  <a:cubicBezTo>
                    <a:pt x="0" y="959"/>
                    <a:pt x="43" y="1032"/>
                    <a:pt x="106" y="1032"/>
                  </a:cubicBezTo>
                  <a:cubicBezTo>
                    <a:pt x="114" y="1032"/>
                    <a:pt x="122" y="1030"/>
                    <a:pt x="131" y="1028"/>
                  </a:cubicBezTo>
                  <a:cubicBezTo>
                    <a:pt x="489" y="928"/>
                    <a:pt x="732" y="435"/>
                    <a:pt x="835" y="112"/>
                  </a:cubicBezTo>
                  <a:cubicBezTo>
                    <a:pt x="854" y="58"/>
                    <a:pt x="803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 rot="387233">
              <a:off x="4917780" y="2292292"/>
              <a:ext cx="28677" cy="29730"/>
            </a:xfrm>
            <a:custGeom>
              <a:avLst/>
              <a:gdLst/>
              <a:ahLst/>
              <a:cxnLst/>
              <a:rect l="l" t="t" r="r" b="b"/>
              <a:pathLst>
                <a:path w="1143" h="1185" extrusionOk="0">
                  <a:moveTo>
                    <a:pt x="1007" y="1"/>
                  </a:moveTo>
                  <a:cubicBezTo>
                    <a:pt x="988" y="1"/>
                    <a:pt x="969" y="7"/>
                    <a:pt x="953" y="20"/>
                  </a:cubicBezTo>
                  <a:cubicBezTo>
                    <a:pt x="614" y="294"/>
                    <a:pt x="173" y="621"/>
                    <a:pt x="25" y="1043"/>
                  </a:cubicBezTo>
                  <a:cubicBezTo>
                    <a:pt x="0" y="1111"/>
                    <a:pt x="61" y="1185"/>
                    <a:pt x="128" y="1185"/>
                  </a:cubicBezTo>
                  <a:cubicBezTo>
                    <a:pt x="143" y="1185"/>
                    <a:pt x="158" y="1181"/>
                    <a:pt x="173" y="1172"/>
                  </a:cubicBezTo>
                  <a:cubicBezTo>
                    <a:pt x="363" y="1058"/>
                    <a:pt x="496" y="883"/>
                    <a:pt x="633" y="716"/>
                  </a:cubicBezTo>
                  <a:cubicBezTo>
                    <a:pt x="789" y="525"/>
                    <a:pt x="937" y="332"/>
                    <a:pt x="1089" y="142"/>
                  </a:cubicBezTo>
                  <a:cubicBezTo>
                    <a:pt x="1143" y="74"/>
                    <a:pt x="1076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 rot="387233">
              <a:off x="4871565" y="2338926"/>
              <a:ext cx="27322" cy="22254"/>
            </a:xfrm>
            <a:custGeom>
              <a:avLst/>
              <a:gdLst/>
              <a:ahLst/>
              <a:cxnLst/>
              <a:rect l="l" t="t" r="r" b="b"/>
              <a:pathLst>
                <a:path w="1089" h="887" extrusionOk="0">
                  <a:moveTo>
                    <a:pt x="878" y="0"/>
                  </a:moveTo>
                  <a:cubicBezTo>
                    <a:pt x="847" y="0"/>
                    <a:pt x="815" y="12"/>
                    <a:pt x="788" y="41"/>
                  </a:cubicBezTo>
                  <a:cubicBezTo>
                    <a:pt x="678" y="171"/>
                    <a:pt x="557" y="289"/>
                    <a:pt x="423" y="395"/>
                  </a:cubicBezTo>
                  <a:cubicBezTo>
                    <a:pt x="359" y="448"/>
                    <a:pt x="309" y="513"/>
                    <a:pt x="248" y="562"/>
                  </a:cubicBezTo>
                  <a:cubicBezTo>
                    <a:pt x="176" y="624"/>
                    <a:pt x="111" y="669"/>
                    <a:pt x="50" y="741"/>
                  </a:cubicBezTo>
                  <a:cubicBezTo>
                    <a:pt x="0" y="799"/>
                    <a:pt x="35" y="886"/>
                    <a:pt x="112" y="886"/>
                  </a:cubicBezTo>
                  <a:cubicBezTo>
                    <a:pt x="117" y="886"/>
                    <a:pt x="122" y="886"/>
                    <a:pt x="127" y="885"/>
                  </a:cubicBezTo>
                  <a:cubicBezTo>
                    <a:pt x="503" y="833"/>
                    <a:pt x="796" y="525"/>
                    <a:pt x="1013" y="236"/>
                  </a:cubicBezTo>
                  <a:cubicBezTo>
                    <a:pt x="1089" y="134"/>
                    <a:pt x="983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 rot="387233">
              <a:off x="4847932" y="2313899"/>
              <a:ext cx="22856" cy="19820"/>
            </a:xfrm>
            <a:custGeom>
              <a:avLst/>
              <a:gdLst/>
              <a:ahLst/>
              <a:cxnLst/>
              <a:rect l="l" t="t" r="r" b="b"/>
              <a:pathLst>
                <a:path w="911" h="790" extrusionOk="0">
                  <a:moveTo>
                    <a:pt x="803" y="1"/>
                  </a:moveTo>
                  <a:cubicBezTo>
                    <a:pt x="784" y="1"/>
                    <a:pt x="765" y="9"/>
                    <a:pt x="746" y="27"/>
                  </a:cubicBezTo>
                  <a:cubicBezTo>
                    <a:pt x="640" y="137"/>
                    <a:pt x="518" y="240"/>
                    <a:pt x="392" y="332"/>
                  </a:cubicBezTo>
                  <a:cubicBezTo>
                    <a:pt x="278" y="419"/>
                    <a:pt x="108" y="483"/>
                    <a:pt x="39" y="616"/>
                  </a:cubicBezTo>
                  <a:cubicBezTo>
                    <a:pt x="1" y="693"/>
                    <a:pt x="36" y="780"/>
                    <a:pt x="127" y="788"/>
                  </a:cubicBezTo>
                  <a:cubicBezTo>
                    <a:pt x="137" y="789"/>
                    <a:pt x="147" y="789"/>
                    <a:pt x="157" y="789"/>
                  </a:cubicBezTo>
                  <a:cubicBezTo>
                    <a:pt x="313" y="789"/>
                    <a:pt x="460" y="655"/>
                    <a:pt x="568" y="551"/>
                  </a:cubicBezTo>
                  <a:cubicBezTo>
                    <a:pt x="697" y="430"/>
                    <a:pt x="792" y="297"/>
                    <a:pt x="880" y="137"/>
                  </a:cubicBezTo>
                  <a:cubicBezTo>
                    <a:pt x="911" y="77"/>
                    <a:pt x="862" y="1"/>
                    <a:pt x="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 rot="387233">
              <a:off x="4873979" y="2279749"/>
              <a:ext cx="16609" cy="17863"/>
            </a:xfrm>
            <a:custGeom>
              <a:avLst/>
              <a:gdLst/>
              <a:ahLst/>
              <a:cxnLst/>
              <a:rect l="l" t="t" r="r" b="b"/>
              <a:pathLst>
                <a:path w="662" h="712" extrusionOk="0">
                  <a:moveTo>
                    <a:pt x="541" y="1"/>
                  </a:moveTo>
                  <a:cubicBezTo>
                    <a:pt x="518" y="1"/>
                    <a:pt x="494" y="9"/>
                    <a:pt x="472" y="30"/>
                  </a:cubicBezTo>
                  <a:cubicBezTo>
                    <a:pt x="396" y="106"/>
                    <a:pt x="328" y="193"/>
                    <a:pt x="256" y="277"/>
                  </a:cubicBezTo>
                  <a:cubicBezTo>
                    <a:pt x="225" y="315"/>
                    <a:pt x="187" y="346"/>
                    <a:pt x="156" y="383"/>
                  </a:cubicBezTo>
                  <a:cubicBezTo>
                    <a:pt x="119" y="432"/>
                    <a:pt x="96" y="490"/>
                    <a:pt x="58" y="536"/>
                  </a:cubicBezTo>
                  <a:cubicBezTo>
                    <a:pt x="0" y="612"/>
                    <a:pt x="73" y="711"/>
                    <a:pt x="154" y="711"/>
                  </a:cubicBezTo>
                  <a:cubicBezTo>
                    <a:pt x="170" y="711"/>
                    <a:pt x="186" y="708"/>
                    <a:pt x="202" y="699"/>
                  </a:cubicBezTo>
                  <a:cubicBezTo>
                    <a:pt x="256" y="669"/>
                    <a:pt x="316" y="646"/>
                    <a:pt x="361" y="611"/>
                  </a:cubicBezTo>
                  <a:cubicBezTo>
                    <a:pt x="407" y="574"/>
                    <a:pt x="449" y="520"/>
                    <a:pt x="487" y="471"/>
                  </a:cubicBezTo>
                  <a:cubicBezTo>
                    <a:pt x="559" y="372"/>
                    <a:pt x="624" y="262"/>
                    <a:pt x="647" y="144"/>
                  </a:cubicBezTo>
                  <a:cubicBezTo>
                    <a:pt x="661" y="74"/>
                    <a:pt x="606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 rot="387233">
              <a:off x="4804323" y="2342763"/>
              <a:ext cx="18967" cy="21777"/>
            </a:xfrm>
            <a:custGeom>
              <a:avLst/>
              <a:gdLst/>
              <a:ahLst/>
              <a:cxnLst/>
              <a:rect l="l" t="t" r="r" b="b"/>
              <a:pathLst>
                <a:path w="756" h="868" extrusionOk="0">
                  <a:moveTo>
                    <a:pt x="590" y="0"/>
                  </a:moveTo>
                  <a:cubicBezTo>
                    <a:pt x="553" y="0"/>
                    <a:pt x="517" y="18"/>
                    <a:pt x="495" y="60"/>
                  </a:cubicBezTo>
                  <a:cubicBezTo>
                    <a:pt x="427" y="194"/>
                    <a:pt x="343" y="311"/>
                    <a:pt x="244" y="422"/>
                  </a:cubicBezTo>
                  <a:cubicBezTo>
                    <a:pt x="153" y="520"/>
                    <a:pt x="27" y="604"/>
                    <a:pt x="9" y="745"/>
                  </a:cubicBezTo>
                  <a:cubicBezTo>
                    <a:pt x="1" y="809"/>
                    <a:pt x="62" y="859"/>
                    <a:pt x="115" y="866"/>
                  </a:cubicBezTo>
                  <a:cubicBezTo>
                    <a:pt x="124" y="867"/>
                    <a:pt x="133" y="868"/>
                    <a:pt x="142" y="868"/>
                  </a:cubicBezTo>
                  <a:cubicBezTo>
                    <a:pt x="293" y="868"/>
                    <a:pt x="416" y="719"/>
                    <a:pt x="499" y="611"/>
                  </a:cubicBezTo>
                  <a:cubicBezTo>
                    <a:pt x="602" y="482"/>
                    <a:pt x="674" y="330"/>
                    <a:pt x="727" y="174"/>
                  </a:cubicBezTo>
                  <a:cubicBezTo>
                    <a:pt x="756" y="81"/>
                    <a:pt x="67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 rot="387233">
              <a:off x="4613099" y="1992168"/>
              <a:ext cx="369661" cy="596993"/>
            </a:xfrm>
            <a:custGeom>
              <a:avLst/>
              <a:gdLst/>
              <a:ahLst/>
              <a:cxnLst/>
              <a:rect l="l" t="t" r="r" b="b"/>
              <a:pathLst>
                <a:path w="14734" h="23795" extrusionOk="0">
                  <a:moveTo>
                    <a:pt x="10465" y="0"/>
                  </a:moveTo>
                  <a:cubicBezTo>
                    <a:pt x="6579" y="0"/>
                    <a:pt x="1" y="22277"/>
                    <a:pt x="1" y="22277"/>
                  </a:cubicBezTo>
                  <a:lnTo>
                    <a:pt x="388" y="23795"/>
                  </a:lnTo>
                  <a:cubicBezTo>
                    <a:pt x="388" y="23795"/>
                    <a:pt x="14733" y="2173"/>
                    <a:pt x="10943" y="123"/>
                  </a:cubicBezTo>
                  <a:cubicBezTo>
                    <a:pt x="10789" y="40"/>
                    <a:pt x="10629" y="0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 rot="387233">
              <a:off x="4849692" y="2046852"/>
              <a:ext cx="18491" cy="22580"/>
            </a:xfrm>
            <a:custGeom>
              <a:avLst/>
              <a:gdLst/>
              <a:ahLst/>
              <a:cxnLst/>
              <a:rect l="l" t="t" r="r" b="b"/>
              <a:pathLst>
                <a:path w="737" h="900" extrusionOk="0">
                  <a:moveTo>
                    <a:pt x="591" y="0"/>
                  </a:moveTo>
                  <a:cubicBezTo>
                    <a:pt x="566" y="0"/>
                    <a:pt x="541" y="11"/>
                    <a:pt x="521" y="36"/>
                  </a:cubicBezTo>
                  <a:cubicBezTo>
                    <a:pt x="475" y="90"/>
                    <a:pt x="429" y="143"/>
                    <a:pt x="384" y="196"/>
                  </a:cubicBezTo>
                  <a:cubicBezTo>
                    <a:pt x="378" y="195"/>
                    <a:pt x="372" y="194"/>
                    <a:pt x="366" y="194"/>
                  </a:cubicBezTo>
                  <a:cubicBezTo>
                    <a:pt x="353" y="194"/>
                    <a:pt x="341" y="198"/>
                    <a:pt x="330" y="211"/>
                  </a:cubicBezTo>
                  <a:cubicBezTo>
                    <a:pt x="284" y="276"/>
                    <a:pt x="243" y="345"/>
                    <a:pt x="198" y="409"/>
                  </a:cubicBezTo>
                  <a:cubicBezTo>
                    <a:pt x="110" y="515"/>
                    <a:pt x="7" y="615"/>
                    <a:pt x="3" y="755"/>
                  </a:cubicBezTo>
                  <a:cubicBezTo>
                    <a:pt x="0" y="850"/>
                    <a:pt x="74" y="899"/>
                    <a:pt x="153" y="899"/>
                  </a:cubicBezTo>
                  <a:cubicBezTo>
                    <a:pt x="178" y="899"/>
                    <a:pt x="204" y="894"/>
                    <a:pt x="228" y="884"/>
                  </a:cubicBezTo>
                  <a:cubicBezTo>
                    <a:pt x="353" y="831"/>
                    <a:pt x="414" y="668"/>
                    <a:pt x="482" y="554"/>
                  </a:cubicBezTo>
                  <a:cubicBezTo>
                    <a:pt x="558" y="428"/>
                    <a:pt x="615" y="291"/>
                    <a:pt x="691" y="166"/>
                  </a:cubicBezTo>
                  <a:cubicBezTo>
                    <a:pt x="737" y="89"/>
                    <a:pt x="664" y="0"/>
                    <a:pt x="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 rot="387233">
              <a:off x="4875351" y="2026148"/>
              <a:ext cx="17236" cy="21401"/>
            </a:xfrm>
            <a:custGeom>
              <a:avLst/>
              <a:gdLst/>
              <a:ahLst/>
              <a:cxnLst/>
              <a:rect l="l" t="t" r="r" b="b"/>
              <a:pathLst>
                <a:path w="687" h="853" extrusionOk="0">
                  <a:moveTo>
                    <a:pt x="588" y="0"/>
                  </a:moveTo>
                  <a:cubicBezTo>
                    <a:pt x="568" y="0"/>
                    <a:pt x="548" y="9"/>
                    <a:pt x="531" y="29"/>
                  </a:cubicBezTo>
                  <a:cubicBezTo>
                    <a:pt x="340" y="246"/>
                    <a:pt x="154" y="478"/>
                    <a:pt x="29" y="736"/>
                  </a:cubicBezTo>
                  <a:cubicBezTo>
                    <a:pt x="1" y="796"/>
                    <a:pt x="44" y="852"/>
                    <a:pt x="100" y="852"/>
                  </a:cubicBezTo>
                  <a:cubicBezTo>
                    <a:pt x="113" y="852"/>
                    <a:pt x="126" y="849"/>
                    <a:pt x="139" y="843"/>
                  </a:cubicBezTo>
                  <a:cubicBezTo>
                    <a:pt x="424" y="710"/>
                    <a:pt x="618" y="417"/>
                    <a:pt x="675" y="113"/>
                  </a:cubicBezTo>
                  <a:cubicBezTo>
                    <a:pt x="687" y="56"/>
                    <a:pt x="63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 rot="387233">
              <a:off x="4855387" y="2071974"/>
              <a:ext cx="20322" cy="25315"/>
            </a:xfrm>
            <a:custGeom>
              <a:avLst/>
              <a:gdLst/>
              <a:ahLst/>
              <a:cxnLst/>
              <a:rect l="l" t="t" r="r" b="b"/>
              <a:pathLst>
                <a:path w="810" h="1009" extrusionOk="0">
                  <a:moveTo>
                    <a:pt x="681" y="1"/>
                  </a:moveTo>
                  <a:cubicBezTo>
                    <a:pt x="652" y="1"/>
                    <a:pt x="623" y="15"/>
                    <a:pt x="602" y="49"/>
                  </a:cubicBezTo>
                  <a:cubicBezTo>
                    <a:pt x="511" y="197"/>
                    <a:pt x="393" y="330"/>
                    <a:pt x="287" y="463"/>
                  </a:cubicBezTo>
                  <a:cubicBezTo>
                    <a:pt x="196" y="580"/>
                    <a:pt x="54" y="687"/>
                    <a:pt x="21" y="836"/>
                  </a:cubicBezTo>
                  <a:cubicBezTo>
                    <a:pt x="1" y="910"/>
                    <a:pt x="63" y="1008"/>
                    <a:pt x="145" y="1008"/>
                  </a:cubicBezTo>
                  <a:cubicBezTo>
                    <a:pt x="159" y="1008"/>
                    <a:pt x="173" y="1005"/>
                    <a:pt x="188" y="999"/>
                  </a:cubicBezTo>
                  <a:cubicBezTo>
                    <a:pt x="344" y="938"/>
                    <a:pt x="428" y="778"/>
                    <a:pt x="519" y="642"/>
                  </a:cubicBezTo>
                  <a:cubicBezTo>
                    <a:pt x="621" y="486"/>
                    <a:pt x="689" y="319"/>
                    <a:pt x="773" y="152"/>
                  </a:cubicBezTo>
                  <a:cubicBezTo>
                    <a:pt x="810" y="73"/>
                    <a:pt x="746" y="1"/>
                    <a:pt x="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 rot="387233">
              <a:off x="4867337" y="2101248"/>
              <a:ext cx="16383" cy="23107"/>
            </a:xfrm>
            <a:custGeom>
              <a:avLst/>
              <a:gdLst/>
              <a:ahLst/>
              <a:cxnLst/>
              <a:rect l="l" t="t" r="r" b="b"/>
              <a:pathLst>
                <a:path w="653" h="921" extrusionOk="0">
                  <a:moveTo>
                    <a:pt x="620" y="1"/>
                  </a:moveTo>
                  <a:cubicBezTo>
                    <a:pt x="613" y="1"/>
                    <a:pt x="605" y="3"/>
                    <a:pt x="599" y="9"/>
                  </a:cubicBezTo>
                  <a:cubicBezTo>
                    <a:pt x="489" y="120"/>
                    <a:pt x="401" y="241"/>
                    <a:pt x="310" y="367"/>
                  </a:cubicBezTo>
                  <a:cubicBezTo>
                    <a:pt x="219" y="492"/>
                    <a:pt x="63" y="606"/>
                    <a:pt x="25" y="758"/>
                  </a:cubicBezTo>
                  <a:cubicBezTo>
                    <a:pt x="1" y="855"/>
                    <a:pt x="75" y="921"/>
                    <a:pt x="158" y="921"/>
                  </a:cubicBezTo>
                  <a:cubicBezTo>
                    <a:pt x="180" y="921"/>
                    <a:pt x="202" y="917"/>
                    <a:pt x="223" y="907"/>
                  </a:cubicBezTo>
                  <a:cubicBezTo>
                    <a:pt x="371" y="842"/>
                    <a:pt x="458" y="637"/>
                    <a:pt x="531" y="497"/>
                  </a:cubicBezTo>
                  <a:cubicBezTo>
                    <a:pt x="607" y="344"/>
                    <a:pt x="652" y="200"/>
                    <a:pt x="652" y="28"/>
                  </a:cubicBezTo>
                  <a:cubicBezTo>
                    <a:pt x="652" y="13"/>
                    <a:pt x="636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 rot="387233">
              <a:off x="4820870" y="2094439"/>
              <a:ext cx="18114" cy="28049"/>
            </a:xfrm>
            <a:custGeom>
              <a:avLst/>
              <a:gdLst/>
              <a:ahLst/>
              <a:cxnLst/>
              <a:rect l="l" t="t" r="r" b="b"/>
              <a:pathLst>
                <a:path w="722" h="1118" extrusionOk="0">
                  <a:moveTo>
                    <a:pt x="605" y="1"/>
                  </a:moveTo>
                  <a:cubicBezTo>
                    <a:pt x="574" y="1"/>
                    <a:pt x="543" y="14"/>
                    <a:pt x="524" y="45"/>
                  </a:cubicBezTo>
                  <a:cubicBezTo>
                    <a:pt x="425" y="205"/>
                    <a:pt x="319" y="365"/>
                    <a:pt x="228" y="532"/>
                  </a:cubicBezTo>
                  <a:cubicBezTo>
                    <a:pt x="144" y="680"/>
                    <a:pt x="33" y="817"/>
                    <a:pt x="10" y="991"/>
                  </a:cubicBezTo>
                  <a:cubicBezTo>
                    <a:pt x="1" y="1077"/>
                    <a:pt x="71" y="1118"/>
                    <a:pt x="142" y="1118"/>
                  </a:cubicBezTo>
                  <a:cubicBezTo>
                    <a:pt x="179" y="1118"/>
                    <a:pt x="215" y="1108"/>
                    <a:pt x="242" y="1087"/>
                  </a:cubicBezTo>
                  <a:cubicBezTo>
                    <a:pt x="375" y="980"/>
                    <a:pt x="447" y="775"/>
                    <a:pt x="516" y="623"/>
                  </a:cubicBezTo>
                  <a:cubicBezTo>
                    <a:pt x="593" y="459"/>
                    <a:pt x="645" y="292"/>
                    <a:pt x="698" y="117"/>
                  </a:cubicBezTo>
                  <a:cubicBezTo>
                    <a:pt x="721" y="50"/>
                    <a:pt x="663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 rot="387233">
              <a:off x="4827792" y="2127931"/>
              <a:ext cx="18215" cy="29756"/>
            </a:xfrm>
            <a:custGeom>
              <a:avLst/>
              <a:gdLst/>
              <a:ahLst/>
              <a:cxnLst/>
              <a:rect l="l" t="t" r="r" b="b"/>
              <a:pathLst>
                <a:path w="726" h="1186" extrusionOk="0">
                  <a:moveTo>
                    <a:pt x="620" y="0"/>
                  </a:moveTo>
                  <a:cubicBezTo>
                    <a:pt x="586" y="0"/>
                    <a:pt x="550" y="15"/>
                    <a:pt x="530" y="47"/>
                  </a:cubicBezTo>
                  <a:cubicBezTo>
                    <a:pt x="423" y="210"/>
                    <a:pt x="343" y="393"/>
                    <a:pt x="244" y="560"/>
                  </a:cubicBezTo>
                  <a:cubicBezTo>
                    <a:pt x="153" y="712"/>
                    <a:pt x="58" y="883"/>
                    <a:pt x="16" y="1058"/>
                  </a:cubicBezTo>
                  <a:cubicBezTo>
                    <a:pt x="1" y="1124"/>
                    <a:pt x="52" y="1186"/>
                    <a:pt x="114" y="1186"/>
                  </a:cubicBezTo>
                  <a:cubicBezTo>
                    <a:pt x="131" y="1186"/>
                    <a:pt x="148" y="1181"/>
                    <a:pt x="165" y="1172"/>
                  </a:cubicBezTo>
                  <a:cubicBezTo>
                    <a:pt x="503" y="974"/>
                    <a:pt x="700" y="480"/>
                    <a:pt x="723" y="100"/>
                  </a:cubicBezTo>
                  <a:cubicBezTo>
                    <a:pt x="725" y="35"/>
                    <a:pt x="67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 rot="387233">
              <a:off x="4829950" y="2172136"/>
              <a:ext cx="15756" cy="18666"/>
            </a:xfrm>
            <a:custGeom>
              <a:avLst/>
              <a:gdLst/>
              <a:ahLst/>
              <a:cxnLst/>
              <a:rect l="l" t="t" r="r" b="b"/>
              <a:pathLst>
                <a:path w="628" h="744" extrusionOk="0">
                  <a:moveTo>
                    <a:pt x="482" y="0"/>
                  </a:moveTo>
                  <a:cubicBezTo>
                    <a:pt x="447" y="0"/>
                    <a:pt x="413" y="12"/>
                    <a:pt x="388" y="36"/>
                  </a:cubicBezTo>
                  <a:cubicBezTo>
                    <a:pt x="313" y="112"/>
                    <a:pt x="255" y="203"/>
                    <a:pt x="187" y="291"/>
                  </a:cubicBezTo>
                  <a:cubicBezTo>
                    <a:pt x="111" y="386"/>
                    <a:pt x="4" y="458"/>
                    <a:pt x="0" y="591"/>
                  </a:cubicBezTo>
                  <a:cubicBezTo>
                    <a:pt x="0" y="675"/>
                    <a:pt x="73" y="743"/>
                    <a:pt x="156" y="743"/>
                  </a:cubicBezTo>
                  <a:cubicBezTo>
                    <a:pt x="158" y="743"/>
                    <a:pt x="160" y="743"/>
                    <a:pt x="162" y="743"/>
                  </a:cubicBezTo>
                  <a:cubicBezTo>
                    <a:pt x="307" y="743"/>
                    <a:pt x="397" y="601"/>
                    <a:pt x="476" y="489"/>
                  </a:cubicBezTo>
                  <a:cubicBezTo>
                    <a:pt x="548" y="382"/>
                    <a:pt x="604" y="261"/>
                    <a:pt x="620" y="131"/>
                  </a:cubicBezTo>
                  <a:cubicBezTo>
                    <a:pt x="628" y="49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 rot="387233">
              <a:off x="4797652" y="2156088"/>
              <a:ext cx="17211" cy="25490"/>
            </a:xfrm>
            <a:custGeom>
              <a:avLst/>
              <a:gdLst/>
              <a:ahLst/>
              <a:cxnLst/>
              <a:rect l="l" t="t" r="r" b="b"/>
              <a:pathLst>
                <a:path w="686" h="1016" extrusionOk="0">
                  <a:moveTo>
                    <a:pt x="552" y="1"/>
                  </a:moveTo>
                  <a:cubicBezTo>
                    <a:pt x="513" y="1"/>
                    <a:pt x="475" y="23"/>
                    <a:pt x="458" y="71"/>
                  </a:cubicBezTo>
                  <a:cubicBezTo>
                    <a:pt x="412" y="205"/>
                    <a:pt x="348" y="345"/>
                    <a:pt x="275" y="466"/>
                  </a:cubicBezTo>
                  <a:cubicBezTo>
                    <a:pt x="203" y="584"/>
                    <a:pt x="105" y="684"/>
                    <a:pt x="40" y="809"/>
                  </a:cubicBezTo>
                  <a:cubicBezTo>
                    <a:pt x="0" y="891"/>
                    <a:pt x="56" y="1015"/>
                    <a:pt x="149" y="1015"/>
                  </a:cubicBezTo>
                  <a:cubicBezTo>
                    <a:pt x="163" y="1015"/>
                    <a:pt x="177" y="1012"/>
                    <a:pt x="192" y="1007"/>
                  </a:cubicBezTo>
                  <a:cubicBezTo>
                    <a:pt x="534" y="870"/>
                    <a:pt x="686" y="447"/>
                    <a:pt x="656" y="98"/>
                  </a:cubicBezTo>
                  <a:cubicBezTo>
                    <a:pt x="650" y="36"/>
                    <a:pt x="600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 rot="387233">
              <a:off x="4787947" y="2131524"/>
              <a:ext cx="16333" cy="22053"/>
            </a:xfrm>
            <a:custGeom>
              <a:avLst/>
              <a:gdLst/>
              <a:ahLst/>
              <a:cxnLst/>
              <a:rect l="l" t="t" r="r" b="b"/>
              <a:pathLst>
                <a:path w="651" h="879" extrusionOk="0">
                  <a:moveTo>
                    <a:pt x="512" y="1"/>
                  </a:moveTo>
                  <a:cubicBezTo>
                    <a:pt x="478" y="1"/>
                    <a:pt x="446" y="16"/>
                    <a:pt x="428" y="55"/>
                  </a:cubicBezTo>
                  <a:cubicBezTo>
                    <a:pt x="371" y="181"/>
                    <a:pt x="306" y="295"/>
                    <a:pt x="234" y="409"/>
                  </a:cubicBezTo>
                  <a:cubicBezTo>
                    <a:pt x="166" y="519"/>
                    <a:pt x="66" y="610"/>
                    <a:pt x="24" y="735"/>
                  </a:cubicBezTo>
                  <a:cubicBezTo>
                    <a:pt x="1" y="815"/>
                    <a:pt x="70" y="879"/>
                    <a:pt x="142" y="879"/>
                  </a:cubicBezTo>
                  <a:cubicBezTo>
                    <a:pt x="160" y="879"/>
                    <a:pt x="179" y="874"/>
                    <a:pt x="196" y="865"/>
                  </a:cubicBezTo>
                  <a:cubicBezTo>
                    <a:pt x="321" y="800"/>
                    <a:pt x="394" y="660"/>
                    <a:pt x="462" y="542"/>
                  </a:cubicBezTo>
                  <a:cubicBezTo>
                    <a:pt x="535" y="416"/>
                    <a:pt x="584" y="279"/>
                    <a:pt x="626" y="139"/>
                  </a:cubicBezTo>
                  <a:cubicBezTo>
                    <a:pt x="651" y="63"/>
                    <a:pt x="578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 rot="387233">
              <a:off x="4759675" y="2206878"/>
              <a:ext cx="19795" cy="24989"/>
            </a:xfrm>
            <a:custGeom>
              <a:avLst/>
              <a:gdLst/>
              <a:ahLst/>
              <a:cxnLst/>
              <a:rect l="l" t="t" r="r" b="b"/>
              <a:pathLst>
                <a:path w="789" h="996" extrusionOk="0">
                  <a:moveTo>
                    <a:pt x="685" y="0"/>
                  </a:moveTo>
                  <a:cubicBezTo>
                    <a:pt x="647" y="0"/>
                    <a:pt x="606" y="17"/>
                    <a:pt x="584" y="47"/>
                  </a:cubicBezTo>
                  <a:cubicBezTo>
                    <a:pt x="493" y="168"/>
                    <a:pt x="413" y="301"/>
                    <a:pt x="318" y="424"/>
                  </a:cubicBezTo>
                  <a:cubicBezTo>
                    <a:pt x="227" y="549"/>
                    <a:pt x="132" y="659"/>
                    <a:pt x="56" y="796"/>
                  </a:cubicBezTo>
                  <a:cubicBezTo>
                    <a:pt x="0" y="892"/>
                    <a:pt x="78" y="996"/>
                    <a:pt x="171" y="996"/>
                  </a:cubicBezTo>
                  <a:cubicBezTo>
                    <a:pt x="192" y="996"/>
                    <a:pt x="214" y="991"/>
                    <a:pt x="235" y="979"/>
                  </a:cubicBezTo>
                  <a:cubicBezTo>
                    <a:pt x="542" y="803"/>
                    <a:pt x="740" y="442"/>
                    <a:pt x="782" y="100"/>
                  </a:cubicBezTo>
                  <a:cubicBezTo>
                    <a:pt x="789" y="32"/>
                    <a:pt x="739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 rot="387233">
              <a:off x="4789151" y="2209959"/>
              <a:ext cx="17387" cy="27874"/>
            </a:xfrm>
            <a:custGeom>
              <a:avLst/>
              <a:gdLst/>
              <a:ahLst/>
              <a:cxnLst/>
              <a:rect l="l" t="t" r="r" b="b"/>
              <a:pathLst>
                <a:path w="693" h="1111" extrusionOk="0">
                  <a:moveTo>
                    <a:pt x="565" y="0"/>
                  </a:moveTo>
                  <a:cubicBezTo>
                    <a:pt x="543" y="0"/>
                    <a:pt x="520" y="9"/>
                    <a:pt x="498" y="29"/>
                  </a:cubicBezTo>
                  <a:cubicBezTo>
                    <a:pt x="362" y="159"/>
                    <a:pt x="286" y="345"/>
                    <a:pt x="195" y="501"/>
                  </a:cubicBezTo>
                  <a:cubicBezTo>
                    <a:pt x="103" y="657"/>
                    <a:pt x="5" y="817"/>
                    <a:pt x="0" y="1003"/>
                  </a:cubicBezTo>
                  <a:cubicBezTo>
                    <a:pt x="0" y="1054"/>
                    <a:pt x="53" y="1111"/>
                    <a:pt x="108" y="1111"/>
                  </a:cubicBezTo>
                  <a:cubicBezTo>
                    <a:pt x="117" y="1111"/>
                    <a:pt x="127" y="1109"/>
                    <a:pt x="137" y="1105"/>
                  </a:cubicBezTo>
                  <a:cubicBezTo>
                    <a:pt x="324" y="1029"/>
                    <a:pt x="434" y="866"/>
                    <a:pt x="514" y="687"/>
                  </a:cubicBezTo>
                  <a:cubicBezTo>
                    <a:pt x="593" y="508"/>
                    <a:pt x="693" y="303"/>
                    <a:pt x="670" y="101"/>
                  </a:cubicBezTo>
                  <a:cubicBezTo>
                    <a:pt x="662" y="44"/>
                    <a:pt x="616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 rot="387233">
              <a:off x="4749995" y="2261381"/>
              <a:ext cx="16709" cy="24010"/>
            </a:xfrm>
            <a:custGeom>
              <a:avLst/>
              <a:gdLst/>
              <a:ahLst/>
              <a:cxnLst/>
              <a:rect l="l" t="t" r="r" b="b"/>
              <a:pathLst>
                <a:path w="666" h="957" extrusionOk="0">
                  <a:moveTo>
                    <a:pt x="546" y="0"/>
                  </a:moveTo>
                  <a:cubicBezTo>
                    <a:pt x="514" y="0"/>
                    <a:pt x="481" y="14"/>
                    <a:pt x="459" y="47"/>
                  </a:cubicBezTo>
                  <a:cubicBezTo>
                    <a:pt x="379" y="172"/>
                    <a:pt x="303" y="298"/>
                    <a:pt x="227" y="427"/>
                  </a:cubicBezTo>
                  <a:cubicBezTo>
                    <a:pt x="155" y="545"/>
                    <a:pt x="60" y="659"/>
                    <a:pt x="22" y="796"/>
                  </a:cubicBezTo>
                  <a:cubicBezTo>
                    <a:pt x="1" y="871"/>
                    <a:pt x="70" y="956"/>
                    <a:pt x="145" y="956"/>
                  </a:cubicBezTo>
                  <a:cubicBezTo>
                    <a:pt x="165" y="956"/>
                    <a:pt x="185" y="950"/>
                    <a:pt x="204" y="937"/>
                  </a:cubicBezTo>
                  <a:cubicBezTo>
                    <a:pt x="436" y="761"/>
                    <a:pt x="576" y="400"/>
                    <a:pt x="645" y="126"/>
                  </a:cubicBezTo>
                  <a:cubicBezTo>
                    <a:pt x="665" y="52"/>
                    <a:pt x="607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 rot="387233">
              <a:off x="4796637" y="2232811"/>
              <a:ext cx="17738" cy="25716"/>
            </a:xfrm>
            <a:custGeom>
              <a:avLst/>
              <a:gdLst/>
              <a:ahLst/>
              <a:cxnLst/>
              <a:rect l="l" t="t" r="r" b="b"/>
              <a:pathLst>
                <a:path w="707" h="1025" extrusionOk="0">
                  <a:moveTo>
                    <a:pt x="593" y="1"/>
                  </a:moveTo>
                  <a:cubicBezTo>
                    <a:pt x="565" y="1"/>
                    <a:pt x="537" y="15"/>
                    <a:pt x="519" y="48"/>
                  </a:cubicBezTo>
                  <a:cubicBezTo>
                    <a:pt x="447" y="188"/>
                    <a:pt x="359" y="321"/>
                    <a:pt x="272" y="451"/>
                  </a:cubicBezTo>
                  <a:cubicBezTo>
                    <a:pt x="188" y="572"/>
                    <a:pt x="36" y="686"/>
                    <a:pt x="13" y="835"/>
                  </a:cubicBezTo>
                  <a:cubicBezTo>
                    <a:pt x="1" y="924"/>
                    <a:pt x="59" y="1025"/>
                    <a:pt x="152" y="1025"/>
                  </a:cubicBezTo>
                  <a:cubicBezTo>
                    <a:pt x="166" y="1025"/>
                    <a:pt x="180" y="1023"/>
                    <a:pt x="196" y="1018"/>
                  </a:cubicBezTo>
                  <a:cubicBezTo>
                    <a:pt x="367" y="960"/>
                    <a:pt x="450" y="781"/>
                    <a:pt x="523" y="630"/>
                  </a:cubicBezTo>
                  <a:cubicBezTo>
                    <a:pt x="606" y="466"/>
                    <a:pt x="656" y="302"/>
                    <a:pt x="694" y="120"/>
                  </a:cubicBezTo>
                  <a:cubicBezTo>
                    <a:pt x="707" y="54"/>
                    <a:pt x="649" y="1"/>
                    <a:pt x="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 rot="387233">
              <a:off x="4745659" y="2310703"/>
              <a:ext cx="19645" cy="26293"/>
            </a:xfrm>
            <a:custGeom>
              <a:avLst/>
              <a:gdLst/>
              <a:ahLst/>
              <a:cxnLst/>
              <a:rect l="l" t="t" r="r" b="b"/>
              <a:pathLst>
                <a:path w="783" h="1048" extrusionOk="0">
                  <a:moveTo>
                    <a:pt x="671" y="1"/>
                  </a:moveTo>
                  <a:cubicBezTo>
                    <a:pt x="643" y="1"/>
                    <a:pt x="616" y="13"/>
                    <a:pt x="599" y="43"/>
                  </a:cubicBezTo>
                  <a:cubicBezTo>
                    <a:pt x="512" y="206"/>
                    <a:pt x="401" y="359"/>
                    <a:pt x="287" y="503"/>
                  </a:cubicBezTo>
                  <a:cubicBezTo>
                    <a:pt x="185" y="632"/>
                    <a:pt x="55" y="743"/>
                    <a:pt x="17" y="906"/>
                  </a:cubicBezTo>
                  <a:cubicBezTo>
                    <a:pt x="0" y="975"/>
                    <a:pt x="50" y="1048"/>
                    <a:pt x="119" y="1048"/>
                  </a:cubicBezTo>
                  <a:cubicBezTo>
                    <a:pt x="129" y="1048"/>
                    <a:pt x="139" y="1046"/>
                    <a:pt x="150" y="1043"/>
                  </a:cubicBezTo>
                  <a:cubicBezTo>
                    <a:pt x="504" y="929"/>
                    <a:pt x="652" y="423"/>
                    <a:pt x="762" y="111"/>
                  </a:cubicBezTo>
                  <a:cubicBezTo>
                    <a:pt x="782" y="49"/>
                    <a:pt x="726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 rot="387233">
              <a:off x="4702249" y="2344709"/>
              <a:ext cx="16057" cy="21150"/>
            </a:xfrm>
            <a:custGeom>
              <a:avLst/>
              <a:gdLst/>
              <a:ahLst/>
              <a:cxnLst/>
              <a:rect l="l" t="t" r="r" b="b"/>
              <a:pathLst>
                <a:path w="640" h="843" extrusionOk="0">
                  <a:moveTo>
                    <a:pt x="532" y="1"/>
                  </a:moveTo>
                  <a:cubicBezTo>
                    <a:pt x="505" y="1"/>
                    <a:pt x="479" y="14"/>
                    <a:pt x="463" y="44"/>
                  </a:cubicBezTo>
                  <a:cubicBezTo>
                    <a:pt x="398" y="169"/>
                    <a:pt x="318" y="288"/>
                    <a:pt x="234" y="397"/>
                  </a:cubicBezTo>
                  <a:cubicBezTo>
                    <a:pt x="154" y="493"/>
                    <a:pt x="52" y="599"/>
                    <a:pt x="17" y="721"/>
                  </a:cubicBezTo>
                  <a:cubicBezTo>
                    <a:pt x="0" y="784"/>
                    <a:pt x="51" y="842"/>
                    <a:pt x="110" y="842"/>
                  </a:cubicBezTo>
                  <a:cubicBezTo>
                    <a:pt x="118" y="842"/>
                    <a:pt x="127" y="841"/>
                    <a:pt x="135" y="839"/>
                  </a:cubicBezTo>
                  <a:cubicBezTo>
                    <a:pt x="424" y="767"/>
                    <a:pt x="561" y="367"/>
                    <a:pt x="622" y="112"/>
                  </a:cubicBezTo>
                  <a:cubicBezTo>
                    <a:pt x="640" y="52"/>
                    <a:pt x="585" y="1"/>
                    <a:pt x="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 rot="387233">
              <a:off x="4720229" y="2285225"/>
              <a:ext cx="19720" cy="23759"/>
            </a:xfrm>
            <a:custGeom>
              <a:avLst/>
              <a:gdLst/>
              <a:ahLst/>
              <a:cxnLst/>
              <a:rect l="l" t="t" r="r" b="b"/>
              <a:pathLst>
                <a:path w="786" h="947" extrusionOk="0">
                  <a:moveTo>
                    <a:pt x="654" y="0"/>
                  </a:moveTo>
                  <a:cubicBezTo>
                    <a:pt x="620" y="0"/>
                    <a:pt x="586" y="16"/>
                    <a:pt x="563" y="52"/>
                  </a:cubicBezTo>
                  <a:cubicBezTo>
                    <a:pt x="486" y="178"/>
                    <a:pt x="395" y="306"/>
                    <a:pt x="304" y="420"/>
                  </a:cubicBezTo>
                  <a:cubicBezTo>
                    <a:pt x="209" y="534"/>
                    <a:pt x="91" y="622"/>
                    <a:pt x="34" y="763"/>
                  </a:cubicBezTo>
                  <a:cubicBezTo>
                    <a:pt x="1" y="856"/>
                    <a:pt x="90" y="947"/>
                    <a:pt x="180" y="947"/>
                  </a:cubicBezTo>
                  <a:cubicBezTo>
                    <a:pt x="193" y="947"/>
                    <a:pt x="205" y="945"/>
                    <a:pt x="217" y="941"/>
                  </a:cubicBezTo>
                  <a:cubicBezTo>
                    <a:pt x="377" y="896"/>
                    <a:pt x="482" y="736"/>
                    <a:pt x="570" y="599"/>
                  </a:cubicBezTo>
                  <a:cubicBezTo>
                    <a:pt x="669" y="455"/>
                    <a:pt x="726" y="310"/>
                    <a:pt x="768" y="139"/>
                  </a:cubicBezTo>
                  <a:cubicBezTo>
                    <a:pt x="786" y="59"/>
                    <a:pt x="720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4"/>
            <p:cNvSpPr/>
            <p:nvPr/>
          </p:nvSpPr>
          <p:spPr>
            <a:xfrm rot="387233">
              <a:off x="4719537" y="2252207"/>
              <a:ext cx="19695" cy="27472"/>
            </a:xfrm>
            <a:custGeom>
              <a:avLst/>
              <a:gdLst/>
              <a:ahLst/>
              <a:cxnLst/>
              <a:rect l="l" t="t" r="r" b="b"/>
              <a:pathLst>
                <a:path w="785" h="1095" extrusionOk="0">
                  <a:moveTo>
                    <a:pt x="640" y="1"/>
                  </a:moveTo>
                  <a:cubicBezTo>
                    <a:pt x="606" y="1"/>
                    <a:pt x="572" y="16"/>
                    <a:pt x="547" y="53"/>
                  </a:cubicBezTo>
                  <a:cubicBezTo>
                    <a:pt x="437" y="209"/>
                    <a:pt x="319" y="360"/>
                    <a:pt x="209" y="516"/>
                  </a:cubicBezTo>
                  <a:cubicBezTo>
                    <a:pt x="106" y="657"/>
                    <a:pt x="49" y="832"/>
                    <a:pt x="11" y="1004"/>
                  </a:cubicBezTo>
                  <a:cubicBezTo>
                    <a:pt x="0" y="1058"/>
                    <a:pt x="40" y="1095"/>
                    <a:pt x="84" y="1095"/>
                  </a:cubicBezTo>
                  <a:cubicBezTo>
                    <a:pt x="102" y="1095"/>
                    <a:pt x="120" y="1089"/>
                    <a:pt x="137" y="1076"/>
                  </a:cubicBezTo>
                  <a:cubicBezTo>
                    <a:pt x="273" y="962"/>
                    <a:pt x="398" y="832"/>
                    <a:pt x="479" y="676"/>
                  </a:cubicBezTo>
                  <a:cubicBezTo>
                    <a:pt x="566" y="505"/>
                    <a:pt x="649" y="334"/>
                    <a:pt x="737" y="163"/>
                  </a:cubicBezTo>
                  <a:cubicBezTo>
                    <a:pt x="784" y="76"/>
                    <a:pt x="714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4"/>
            <p:cNvSpPr/>
            <p:nvPr/>
          </p:nvSpPr>
          <p:spPr>
            <a:xfrm rot="387233">
              <a:off x="4659962" y="2376103"/>
              <a:ext cx="15078" cy="21150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384" y="1"/>
                  </a:moveTo>
                  <a:cubicBezTo>
                    <a:pt x="339" y="1"/>
                    <a:pt x="294" y="24"/>
                    <a:pt x="270" y="65"/>
                  </a:cubicBezTo>
                  <a:cubicBezTo>
                    <a:pt x="228" y="137"/>
                    <a:pt x="225" y="213"/>
                    <a:pt x="205" y="293"/>
                  </a:cubicBezTo>
                  <a:cubicBezTo>
                    <a:pt x="183" y="369"/>
                    <a:pt x="141" y="427"/>
                    <a:pt x="103" y="499"/>
                  </a:cubicBezTo>
                  <a:cubicBezTo>
                    <a:pt x="49" y="601"/>
                    <a:pt x="0" y="818"/>
                    <a:pt x="167" y="841"/>
                  </a:cubicBezTo>
                  <a:cubicBezTo>
                    <a:pt x="177" y="842"/>
                    <a:pt x="187" y="843"/>
                    <a:pt x="197" y="843"/>
                  </a:cubicBezTo>
                  <a:cubicBezTo>
                    <a:pt x="361" y="843"/>
                    <a:pt x="485" y="669"/>
                    <a:pt x="528" y="525"/>
                  </a:cubicBezTo>
                  <a:cubicBezTo>
                    <a:pt x="578" y="369"/>
                    <a:pt x="601" y="160"/>
                    <a:pt x="476" y="39"/>
                  </a:cubicBezTo>
                  <a:cubicBezTo>
                    <a:pt x="450" y="13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4"/>
            <p:cNvSpPr/>
            <p:nvPr/>
          </p:nvSpPr>
          <p:spPr>
            <a:xfrm rot="387233">
              <a:off x="4683946" y="2384351"/>
              <a:ext cx="16559" cy="28451"/>
            </a:xfrm>
            <a:custGeom>
              <a:avLst/>
              <a:gdLst/>
              <a:ahLst/>
              <a:cxnLst/>
              <a:rect l="l" t="t" r="r" b="b"/>
              <a:pathLst>
                <a:path w="660" h="1134" extrusionOk="0">
                  <a:moveTo>
                    <a:pt x="567" y="1"/>
                  </a:moveTo>
                  <a:cubicBezTo>
                    <a:pt x="526" y="1"/>
                    <a:pt x="483" y="23"/>
                    <a:pt x="469" y="67"/>
                  </a:cubicBezTo>
                  <a:cubicBezTo>
                    <a:pt x="400" y="253"/>
                    <a:pt x="313" y="432"/>
                    <a:pt x="218" y="607"/>
                  </a:cubicBezTo>
                  <a:cubicBezTo>
                    <a:pt x="141" y="736"/>
                    <a:pt x="1" y="880"/>
                    <a:pt x="20" y="1040"/>
                  </a:cubicBezTo>
                  <a:cubicBezTo>
                    <a:pt x="26" y="1097"/>
                    <a:pt x="63" y="1133"/>
                    <a:pt x="118" y="1133"/>
                  </a:cubicBezTo>
                  <a:cubicBezTo>
                    <a:pt x="126" y="1133"/>
                    <a:pt x="133" y="1133"/>
                    <a:pt x="141" y="1131"/>
                  </a:cubicBezTo>
                  <a:cubicBezTo>
                    <a:pt x="332" y="1097"/>
                    <a:pt x="427" y="850"/>
                    <a:pt x="495" y="691"/>
                  </a:cubicBezTo>
                  <a:cubicBezTo>
                    <a:pt x="578" y="496"/>
                    <a:pt x="624" y="298"/>
                    <a:pt x="651" y="89"/>
                  </a:cubicBezTo>
                  <a:cubicBezTo>
                    <a:pt x="659" y="30"/>
                    <a:pt x="615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4"/>
            <p:cNvSpPr/>
            <p:nvPr/>
          </p:nvSpPr>
          <p:spPr>
            <a:xfrm rot="387233">
              <a:off x="4310296" y="1932438"/>
              <a:ext cx="321290" cy="583670"/>
            </a:xfrm>
            <a:custGeom>
              <a:avLst/>
              <a:gdLst/>
              <a:ahLst/>
              <a:cxnLst/>
              <a:rect l="l" t="t" r="r" b="b"/>
              <a:pathLst>
                <a:path w="12806" h="23264" extrusionOk="0">
                  <a:moveTo>
                    <a:pt x="4600" y="0"/>
                  </a:moveTo>
                  <a:cubicBezTo>
                    <a:pt x="4508" y="0"/>
                    <a:pt x="4416" y="12"/>
                    <a:pt x="4323" y="34"/>
                  </a:cubicBezTo>
                  <a:cubicBezTo>
                    <a:pt x="0" y="1098"/>
                    <a:pt x="9072" y="19100"/>
                    <a:pt x="12806" y="23264"/>
                  </a:cubicBezTo>
                  <a:cubicBezTo>
                    <a:pt x="12806" y="23264"/>
                    <a:pt x="8822" y="0"/>
                    <a:pt x="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4"/>
            <p:cNvSpPr/>
            <p:nvPr/>
          </p:nvSpPr>
          <p:spPr>
            <a:xfrm rot="387233">
              <a:off x="4528680" y="2360988"/>
              <a:ext cx="13648" cy="26971"/>
            </a:xfrm>
            <a:custGeom>
              <a:avLst/>
              <a:gdLst/>
              <a:ahLst/>
              <a:cxnLst/>
              <a:rect l="l" t="t" r="r" b="b"/>
              <a:pathLst>
                <a:path w="544" h="1075" extrusionOk="0">
                  <a:moveTo>
                    <a:pt x="68" y="1"/>
                  </a:moveTo>
                  <a:cubicBezTo>
                    <a:pt x="38" y="1"/>
                    <a:pt x="7" y="27"/>
                    <a:pt x="7" y="58"/>
                  </a:cubicBezTo>
                  <a:cubicBezTo>
                    <a:pt x="0" y="237"/>
                    <a:pt x="30" y="393"/>
                    <a:pt x="76" y="563"/>
                  </a:cubicBezTo>
                  <a:cubicBezTo>
                    <a:pt x="118" y="723"/>
                    <a:pt x="144" y="914"/>
                    <a:pt x="266" y="1031"/>
                  </a:cubicBezTo>
                  <a:cubicBezTo>
                    <a:pt x="299" y="1061"/>
                    <a:pt x="335" y="1074"/>
                    <a:pt x="370" y="1074"/>
                  </a:cubicBezTo>
                  <a:cubicBezTo>
                    <a:pt x="446" y="1074"/>
                    <a:pt x="514" y="1011"/>
                    <a:pt x="525" y="925"/>
                  </a:cubicBezTo>
                  <a:cubicBezTo>
                    <a:pt x="544" y="761"/>
                    <a:pt x="434" y="586"/>
                    <a:pt x="369" y="442"/>
                  </a:cubicBezTo>
                  <a:cubicBezTo>
                    <a:pt x="297" y="286"/>
                    <a:pt x="220" y="149"/>
                    <a:pt x="106" y="19"/>
                  </a:cubicBezTo>
                  <a:cubicBezTo>
                    <a:pt x="95" y="6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4"/>
            <p:cNvSpPr/>
            <p:nvPr/>
          </p:nvSpPr>
          <p:spPr>
            <a:xfrm rot="387233">
              <a:off x="4549509" y="2351018"/>
              <a:ext cx="14752" cy="22003"/>
            </a:xfrm>
            <a:custGeom>
              <a:avLst/>
              <a:gdLst/>
              <a:ahLst/>
              <a:cxnLst/>
              <a:rect l="l" t="t" r="r" b="b"/>
              <a:pathLst>
                <a:path w="588" h="877" extrusionOk="0">
                  <a:moveTo>
                    <a:pt x="139" y="0"/>
                  </a:moveTo>
                  <a:cubicBezTo>
                    <a:pt x="72" y="0"/>
                    <a:pt x="1" y="61"/>
                    <a:pt x="26" y="141"/>
                  </a:cubicBezTo>
                  <a:cubicBezTo>
                    <a:pt x="72" y="281"/>
                    <a:pt x="105" y="426"/>
                    <a:pt x="151" y="571"/>
                  </a:cubicBezTo>
                  <a:cubicBezTo>
                    <a:pt x="193" y="688"/>
                    <a:pt x="227" y="844"/>
                    <a:pt x="372" y="874"/>
                  </a:cubicBezTo>
                  <a:cubicBezTo>
                    <a:pt x="380" y="876"/>
                    <a:pt x="388" y="876"/>
                    <a:pt x="395" y="876"/>
                  </a:cubicBezTo>
                  <a:cubicBezTo>
                    <a:pt x="439" y="876"/>
                    <a:pt x="479" y="857"/>
                    <a:pt x="505" y="818"/>
                  </a:cubicBezTo>
                  <a:cubicBezTo>
                    <a:pt x="588" y="697"/>
                    <a:pt x="505" y="560"/>
                    <a:pt x="444" y="446"/>
                  </a:cubicBezTo>
                  <a:cubicBezTo>
                    <a:pt x="375" y="312"/>
                    <a:pt x="300" y="186"/>
                    <a:pt x="227" y="53"/>
                  </a:cubicBezTo>
                  <a:cubicBezTo>
                    <a:pt x="207" y="16"/>
                    <a:pt x="174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4"/>
            <p:cNvSpPr/>
            <p:nvPr/>
          </p:nvSpPr>
          <p:spPr>
            <a:xfrm rot="387233">
              <a:off x="4559076" y="2311953"/>
              <a:ext cx="10838" cy="19595"/>
            </a:xfrm>
            <a:custGeom>
              <a:avLst/>
              <a:gdLst/>
              <a:ahLst/>
              <a:cxnLst/>
              <a:rect l="l" t="t" r="r" b="b"/>
              <a:pathLst>
                <a:path w="432" h="781" extrusionOk="0">
                  <a:moveTo>
                    <a:pt x="102" y="0"/>
                  </a:moveTo>
                  <a:cubicBezTo>
                    <a:pt x="51" y="0"/>
                    <a:pt x="1" y="43"/>
                    <a:pt x="17" y="110"/>
                  </a:cubicBezTo>
                  <a:cubicBezTo>
                    <a:pt x="43" y="232"/>
                    <a:pt x="73" y="349"/>
                    <a:pt x="112" y="464"/>
                  </a:cubicBezTo>
                  <a:cubicBezTo>
                    <a:pt x="127" y="516"/>
                    <a:pt x="150" y="574"/>
                    <a:pt x="169" y="623"/>
                  </a:cubicBezTo>
                  <a:cubicBezTo>
                    <a:pt x="196" y="688"/>
                    <a:pt x="226" y="704"/>
                    <a:pt x="275" y="753"/>
                  </a:cubicBezTo>
                  <a:cubicBezTo>
                    <a:pt x="294" y="772"/>
                    <a:pt x="315" y="780"/>
                    <a:pt x="335" y="780"/>
                  </a:cubicBezTo>
                  <a:cubicBezTo>
                    <a:pt x="386" y="780"/>
                    <a:pt x="432" y="726"/>
                    <a:pt x="424" y="665"/>
                  </a:cubicBezTo>
                  <a:cubicBezTo>
                    <a:pt x="415" y="597"/>
                    <a:pt x="420" y="574"/>
                    <a:pt x="389" y="509"/>
                  </a:cubicBezTo>
                  <a:cubicBezTo>
                    <a:pt x="366" y="464"/>
                    <a:pt x="340" y="422"/>
                    <a:pt x="321" y="376"/>
                  </a:cubicBezTo>
                  <a:cubicBezTo>
                    <a:pt x="271" y="274"/>
                    <a:pt x="226" y="171"/>
                    <a:pt x="187" y="65"/>
                  </a:cubicBezTo>
                  <a:cubicBezTo>
                    <a:pt x="172" y="20"/>
                    <a:pt x="13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4"/>
            <p:cNvSpPr/>
            <p:nvPr/>
          </p:nvSpPr>
          <p:spPr>
            <a:xfrm rot="387233">
              <a:off x="4524915" y="2300004"/>
              <a:ext cx="10813" cy="26519"/>
            </a:xfrm>
            <a:custGeom>
              <a:avLst/>
              <a:gdLst/>
              <a:ahLst/>
              <a:cxnLst/>
              <a:rect l="l" t="t" r="r" b="b"/>
              <a:pathLst>
                <a:path w="431" h="1057" extrusionOk="0">
                  <a:moveTo>
                    <a:pt x="115" y="1"/>
                  </a:moveTo>
                  <a:cubicBezTo>
                    <a:pt x="59" y="1"/>
                    <a:pt x="0" y="38"/>
                    <a:pt x="4" y="104"/>
                  </a:cubicBezTo>
                  <a:cubicBezTo>
                    <a:pt x="23" y="389"/>
                    <a:pt x="13" y="785"/>
                    <a:pt x="206" y="1016"/>
                  </a:cubicBezTo>
                  <a:cubicBezTo>
                    <a:pt x="230" y="1044"/>
                    <a:pt x="259" y="1056"/>
                    <a:pt x="289" y="1056"/>
                  </a:cubicBezTo>
                  <a:cubicBezTo>
                    <a:pt x="356" y="1056"/>
                    <a:pt x="424" y="996"/>
                    <a:pt x="427" y="925"/>
                  </a:cubicBezTo>
                  <a:cubicBezTo>
                    <a:pt x="430" y="781"/>
                    <a:pt x="362" y="648"/>
                    <a:pt x="320" y="511"/>
                  </a:cubicBezTo>
                  <a:cubicBezTo>
                    <a:pt x="274" y="367"/>
                    <a:pt x="237" y="226"/>
                    <a:pt x="210" y="74"/>
                  </a:cubicBezTo>
                  <a:cubicBezTo>
                    <a:pt x="202" y="24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4"/>
            <p:cNvSpPr/>
            <p:nvPr/>
          </p:nvSpPr>
          <p:spPr>
            <a:xfrm rot="387233">
              <a:off x="4494824" y="2248905"/>
              <a:ext cx="11566" cy="21075"/>
            </a:xfrm>
            <a:custGeom>
              <a:avLst/>
              <a:gdLst/>
              <a:ahLst/>
              <a:cxnLst/>
              <a:rect l="l" t="t" r="r" b="b"/>
              <a:pathLst>
                <a:path w="461" h="840" extrusionOk="0">
                  <a:moveTo>
                    <a:pt x="114" y="1"/>
                  </a:moveTo>
                  <a:cubicBezTo>
                    <a:pt x="76" y="1"/>
                    <a:pt x="38" y="24"/>
                    <a:pt x="31" y="63"/>
                  </a:cubicBezTo>
                  <a:cubicBezTo>
                    <a:pt x="0" y="188"/>
                    <a:pt x="16" y="302"/>
                    <a:pt x="31" y="428"/>
                  </a:cubicBezTo>
                  <a:cubicBezTo>
                    <a:pt x="50" y="557"/>
                    <a:pt x="46" y="709"/>
                    <a:pt x="153" y="797"/>
                  </a:cubicBezTo>
                  <a:cubicBezTo>
                    <a:pt x="186" y="826"/>
                    <a:pt x="223" y="839"/>
                    <a:pt x="259" y="839"/>
                  </a:cubicBezTo>
                  <a:cubicBezTo>
                    <a:pt x="322" y="839"/>
                    <a:pt x="380" y="798"/>
                    <a:pt x="407" y="728"/>
                  </a:cubicBezTo>
                  <a:cubicBezTo>
                    <a:pt x="461" y="602"/>
                    <a:pt x="384" y="465"/>
                    <a:pt x="339" y="344"/>
                  </a:cubicBezTo>
                  <a:cubicBezTo>
                    <a:pt x="297" y="226"/>
                    <a:pt x="256" y="123"/>
                    <a:pt x="172" y="25"/>
                  </a:cubicBezTo>
                  <a:cubicBezTo>
                    <a:pt x="157" y="8"/>
                    <a:pt x="13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4"/>
            <p:cNvSpPr/>
            <p:nvPr/>
          </p:nvSpPr>
          <p:spPr>
            <a:xfrm rot="387233">
              <a:off x="4513417" y="2234137"/>
              <a:ext cx="15580" cy="27447"/>
            </a:xfrm>
            <a:custGeom>
              <a:avLst/>
              <a:gdLst/>
              <a:ahLst/>
              <a:cxnLst/>
              <a:rect l="l" t="t" r="r" b="b"/>
              <a:pathLst>
                <a:path w="621" h="1094" extrusionOk="0">
                  <a:moveTo>
                    <a:pt x="186" y="0"/>
                  </a:moveTo>
                  <a:cubicBezTo>
                    <a:pt x="96" y="0"/>
                    <a:pt x="1" y="77"/>
                    <a:pt x="23" y="194"/>
                  </a:cubicBezTo>
                  <a:cubicBezTo>
                    <a:pt x="58" y="361"/>
                    <a:pt x="100" y="524"/>
                    <a:pt x="157" y="680"/>
                  </a:cubicBezTo>
                  <a:cubicBezTo>
                    <a:pt x="210" y="824"/>
                    <a:pt x="256" y="987"/>
                    <a:pt x="388" y="1071"/>
                  </a:cubicBezTo>
                  <a:cubicBezTo>
                    <a:pt x="412" y="1087"/>
                    <a:pt x="438" y="1094"/>
                    <a:pt x="462" y="1094"/>
                  </a:cubicBezTo>
                  <a:cubicBezTo>
                    <a:pt x="540" y="1094"/>
                    <a:pt x="610" y="1025"/>
                    <a:pt x="613" y="942"/>
                  </a:cubicBezTo>
                  <a:cubicBezTo>
                    <a:pt x="621" y="794"/>
                    <a:pt x="518" y="673"/>
                    <a:pt x="465" y="539"/>
                  </a:cubicBezTo>
                  <a:cubicBezTo>
                    <a:pt x="404" y="403"/>
                    <a:pt x="362" y="257"/>
                    <a:pt x="324" y="113"/>
                  </a:cubicBezTo>
                  <a:cubicBezTo>
                    <a:pt x="304" y="34"/>
                    <a:pt x="24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4"/>
            <p:cNvSpPr/>
            <p:nvPr/>
          </p:nvSpPr>
          <p:spPr>
            <a:xfrm rot="387233">
              <a:off x="4534957" y="2203158"/>
              <a:ext cx="13021" cy="21802"/>
            </a:xfrm>
            <a:custGeom>
              <a:avLst/>
              <a:gdLst/>
              <a:ahLst/>
              <a:cxnLst/>
              <a:rect l="l" t="t" r="r" b="b"/>
              <a:pathLst>
                <a:path w="519" h="869" extrusionOk="0">
                  <a:moveTo>
                    <a:pt x="173" y="0"/>
                  </a:moveTo>
                  <a:cubicBezTo>
                    <a:pt x="87" y="0"/>
                    <a:pt x="0" y="91"/>
                    <a:pt x="56" y="191"/>
                  </a:cubicBezTo>
                  <a:cubicBezTo>
                    <a:pt x="165" y="393"/>
                    <a:pt x="257" y="613"/>
                    <a:pt x="344" y="822"/>
                  </a:cubicBezTo>
                  <a:cubicBezTo>
                    <a:pt x="359" y="855"/>
                    <a:pt x="387" y="869"/>
                    <a:pt x="417" y="869"/>
                  </a:cubicBezTo>
                  <a:cubicBezTo>
                    <a:pt x="466" y="869"/>
                    <a:pt x="518" y="831"/>
                    <a:pt x="516" y="776"/>
                  </a:cubicBezTo>
                  <a:cubicBezTo>
                    <a:pt x="500" y="510"/>
                    <a:pt x="416" y="286"/>
                    <a:pt x="276" y="62"/>
                  </a:cubicBezTo>
                  <a:cubicBezTo>
                    <a:pt x="250" y="18"/>
                    <a:pt x="212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4"/>
            <p:cNvSpPr/>
            <p:nvPr/>
          </p:nvSpPr>
          <p:spPr>
            <a:xfrm rot="387233">
              <a:off x="4512052" y="2144946"/>
              <a:ext cx="15078" cy="25917"/>
            </a:xfrm>
            <a:custGeom>
              <a:avLst/>
              <a:gdLst/>
              <a:ahLst/>
              <a:cxnLst/>
              <a:rect l="l" t="t" r="r" b="b"/>
              <a:pathLst>
                <a:path w="601" h="1033" extrusionOk="0">
                  <a:moveTo>
                    <a:pt x="163" y="1"/>
                  </a:moveTo>
                  <a:cubicBezTo>
                    <a:pt x="86" y="1"/>
                    <a:pt x="1" y="70"/>
                    <a:pt x="36" y="155"/>
                  </a:cubicBezTo>
                  <a:cubicBezTo>
                    <a:pt x="154" y="434"/>
                    <a:pt x="245" y="776"/>
                    <a:pt x="443" y="1008"/>
                  </a:cubicBezTo>
                  <a:cubicBezTo>
                    <a:pt x="457" y="1025"/>
                    <a:pt x="478" y="1033"/>
                    <a:pt x="500" y="1033"/>
                  </a:cubicBezTo>
                  <a:cubicBezTo>
                    <a:pt x="548" y="1033"/>
                    <a:pt x="600" y="995"/>
                    <a:pt x="594" y="943"/>
                  </a:cubicBezTo>
                  <a:cubicBezTo>
                    <a:pt x="561" y="639"/>
                    <a:pt x="382" y="338"/>
                    <a:pt x="257" y="60"/>
                  </a:cubicBezTo>
                  <a:cubicBezTo>
                    <a:pt x="239" y="19"/>
                    <a:pt x="202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4"/>
            <p:cNvSpPr/>
            <p:nvPr/>
          </p:nvSpPr>
          <p:spPr>
            <a:xfrm rot="387233">
              <a:off x="4486771" y="2192933"/>
              <a:ext cx="12595" cy="20999"/>
            </a:xfrm>
            <a:custGeom>
              <a:avLst/>
              <a:gdLst/>
              <a:ahLst/>
              <a:cxnLst/>
              <a:rect l="l" t="t" r="r" b="b"/>
              <a:pathLst>
                <a:path w="502" h="837" extrusionOk="0">
                  <a:moveTo>
                    <a:pt x="116" y="0"/>
                  </a:moveTo>
                  <a:cubicBezTo>
                    <a:pt x="57" y="0"/>
                    <a:pt x="0" y="49"/>
                    <a:pt x="12" y="128"/>
                  </a:cubicBezTo>
                  <a:cubicBezTo>
                    <a:pt x="31" y="257"/>
                    <a:pt x="54" y="383"/>
                    <a:pt x="96" y="508"/>
                  </a:cubicBezTo>
                  <a:cubicBezTo>
                    <a:pt x="133" y="622"/>
                    <a:pt x="164" y="763"/>
                    <a:pt x="278" y="820"/>
                  </a:cubicBezTo>
                  <a:cubicBezTo>
                    <a:pt x="299" y="831"/>
                    <a:pt x="325" y="837"/>
                    <a:pt x="350" y="837"/>
                  </a:cubicBezTo>
                  <a:cubicBezTo>
                    <a:pt x="411" y="837"/>
                    <a:pt x="473" y="805"/>
                    <a:pt x="483" y="740"/>
                  </a:cubicBezTo>
                  <a:cubicBezTo>
                    <a:pt x="502" y="607"/>
                    <a:pt x="438" y="527"/>
                    <a:pt x="377" y="413"/>
                  </a:cubicBezTo>
                  <a:cubicBezTo>
                    <a:pt x="319" y="299"/>
                    <a:pt x="263" y="188"/>
                    <a:pt x="217" y="71"/>
                  </a:cubicBezTo>
                  <a:cubicBezTo>
                    <a:pt x="196" y="22"/>
                    <a:pt x="15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4"/>
            <p:cNvSpPr/>
            <p:nvPr/>
          </p:nvSpPr>
          <p:spPr>
            <a:xfrm rot="387233">
              <a:off x="4464887" y="2170388"/>
              <a:ext cx="10036" cy="19845"/>
            </a:xfrm>
            <a:custGeom>
              <a:avLst/>
              <a:gdLst/>
              <a:ahLst/>
              <a:cxnLst/>
              <a:rect l="l" t="t" r="r" b="b"/>
              <a:pathLst>
                <a:path w="400" h="791" extrusionOk="0">
                  <a:moveTo>
                    <a:pt x="132" y="1"/>
                  </a:moveTo>
                  <a:cubicBezTo>
                    <a:pt x="88" y="1"/>
                    <a:pt x="47" y="24"/>
                    <a:pt x="39" y="77"/>
                  </a:cubicBezTo>
                  <a:cubicBezTo>
                    <a:pt x="4" y="289"/>
                    <a:pt x="1" y="693"/>
                    <a:pt x="240" y="784"/>
                  </a:cubicBezTo>
                  <a:cubicBezTo>
                    <a:pt x="252" y="789"/>
                    <a:pt x="263" y="791"/>
                    <a:pt x="275" y="791"/>
                  </a:cubicBezTo>
                  <a:cubicBezTo>
                    <a:pt x="335" y="791"/>
                    <a:pt x="382" y="728"/>
                    <a:pt x="389" y="670"/>
                  </a:cubicBezTo>
                  <a:cubicBezTo>
                    <a:pt x="400" y="571"/>
                    <a:pt x="324" y="491"/>
                    <a:pt x="290" y="400"/>
                  </a:cubicBezTo>
                  <a:cubicBezTo>
                    <a:pt x="255" y="305"/>
                    <a:pt x="244" y="206"/>
                    <a:pt x="248" y="107"/>
                  </a:cubicBezTo>
                  <a:cubicBezTo>
                    <a:pt x="250" y="40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4"/>
            <p:cNvSpPr/>
            <p:nvPr/>
          </p:nvSpPr>
          <p:spPr>
            <a:xfrm rot="387233">
              <a:off x="4465044" y="2132241"/>
              <a:ext cx="17638" cy="23257"/>
            </a:xfrm>
            <a:custGeom>
              <a:avLst/>
              <a:gdLst/>
              <a:ahLst/>
              <a:cxnLst/>
              <a:rect l="l" t="t" r="r" b="b"/>
              <a:pathLst>
                <a:path w="703" h="927" extrusionOk="0">
                  <a:moveTo>
                    <a:pt x="129" y="1"/>
                  </a:moveTo>
                  <a:cubicBezTo>
                    <a:pt x="65" y="1"/>
                    <a:pt x="0" y="42"/>
                    <a:pt x="6" y="116"/>
                  </a:cubicBezTo>
                  <a:cubicBezTo>
                    <a:pt x="29" y="298"/>
                    <a:pt x="79" y="473"/>
                    <a:pt x="174" y="625"/>
                  </a:cubicBezTo>
                  <a:cubicBezTo>
                    <a:pt x="257" y="754"/>
                    <a:pt x="429" y="895"/>
                    <a:pt x="585" y="925"/>
                  </a:cubicBezTo>
                  <a:cubicBezTo>
                    <a:pt x="590" y="926"/>
                    <a:pt x="595" y="927"/>
                    <a:pt x="599" y="927"/>
                  </a:cubicBezTo>
                  <a:cubicBezTo>
                    <a:pt x="652" y="927"/>
                    <a:pt x="703" y="871"/>
                    <a:pt x="664" y="818"/>
                  </a:cubicBezTo>
                  <a:cubicBezTo>
                    <a:pt x="631" y="765"/>
                    <a:pt x="580" y="723"/>
                    <a:pt x="543" y="674"/>
                  </a:cubicBezTo>
                  <a:cubicBezTo>
                    <a:pt x="494" y="618"/>
                    <a:pt x="459" y="549"/>
                    <a:pt x="413" y="488"/>
                  </a:cubicBezTo>
                  <a:cubicBezTo>
                    <a:pt x="326" y="367"/>
                    <a:pt x="269" y="233"/>
                    <a:pt x="243" y="85"/>
                  </a:cubicBezTo>
                  <a:cubicBezTo>
                    <a:pt x="231" y="27"/>
                    <a:pt x="18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4"/>
            <p:cNvSpPr/>
            <p:nvPr/>
          </p:nvSpPr>
          <p:spPr>
            <a:xfrm rot="387233">
              <a:off x="4483552" y="2105081"/>
              <a:ext cx="13347" cy="23308"/>
            </a:xfrm>
            <a:custGeom>
              <a:avLst/>
              <a:gdLst/>
              <a:ahLst/>
              <a:cxnLst/>
              <a:rect l="l" t="t" r="r" b="b"/>
              <a:pathLst>
                <a:path w="532" h="929" extrusionOk="0">
                  <a:moveTo>
                    <a:pt x="123" y="1"/>
                  </a:moveTo>
                  <a:cubicBezTo>
                    <a:pt x="61" y="1"/>
                    <a:pt x="0" y="67"/>
                    <a:pt x="37" y="142"/>
                  </a:cubicBezTo>
                  <a:cubicBezTo>
                    <a:pt x="94" y="268"/>
                    <a:pt x="140" y="402"/>
                    <a:pt x="178" y="535"/>
                  </a:cubicBezTo>
                  <a:cubicBezTo>
                    <a:pt x="212" y="649"/>
                    <a:pt x="231" y="781"/>
                    <a:pt x="296" y="881"/>
                  </a:cubicBezTo>
                  <a:cubicBezTo>
                    <a:pt x="315" y="912"/>
                    <a:pt x="351" y="928"/>
                    <a:pt x="386" y="928"/>
                  </a:cubicBezTo>
                  <a:cubicBezTo>
                    <a:pt x="428" y="928"/>
                    <a:pt x="468" y="905"/>
                    <a:pt x="478" y="858"/>
                  </a:cubicBezTo>
                  <a:cubicBezTo>
                    <a:pt x="531" y="584"/>
                    <a:pt x="342" y="272"/>
                    <a:pt x="201" y="48"/>
                  </a:cubicBezTo>
                  <a:cubicBezTo>
                    <a:pt x="181" y="14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4"/>
            <p:cNvSpPr/>
            <p:nvPr/>
          </p:nvSpPr>
          <p:spPr>
            <a:xfrm rot="387233">
              <a:off x="4504941" y="2071303"/>
              <a:ext cx="14752" cy="25265"/>
            </a:xfrm>
            <a:custGeom>
              <a:avLst/>
              <a:gdLst/>
              <a:ahLst/>
              <a:cxnLst/>
              <a:rect l="l" t="t" r="r" b="b"/>
              <a:pathLst>
                <a:path w="588" h="1007" extrusionOk="0">
                  <a:moveTo>
                    <a:pt x="120" y="1"/>
                  </a:moveTo>
                  <a:cubicBezTo>
                    <a:pt x="60" y="1"/>
                    <a:pt x="0" y="53"/>
                    <a:pt x="18" y="128"/>
                  </a:cubicBezTo>
                  <a:cubicBezTo>
                    <a:pt x="98" y="435"/>
                    <a:pt x="151" y="789"/>
                    <a:pt x="424" y="995"/>
                  </a:cubicBezTo>
                  <a:cubicBezTo>
                    <a:pt x="437" y="1003"/>
                    <a:pt x="450" y="1007"/>
                    <a:pt x="463" y="1007"/>
                  </a:cubicBezTo>
                  <a:cubicBezTo>
                    <a:pt x="505" y="1007"/>
                    <a:pt x="540" y="963"/>
                    <a:pt x="546" y="922"/>
                  </a:cubicBezTo>
                  <a:cubicBezTo>
                    <a:pt x="588" y="599"/>
                    <a:pt x="368" y="310"/>
                    <a:pt x="204" y="47"/>
                  </a:cubicBezTo>
                  <a:cubicBezTo>
                    <a:pt x="183" y="15"/>
                    <a:pt x="152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4"/>
            <p:cNvSpPr/>
            <p:nvPr/>
          </p:nvSpPr>
          <p:spPr>
            <a:xfrm rot="387233">
              <a:off x="4442049" y="2063446"/>
              <a:ext cx="10337" cy="21025"/>
            </a:xfrm>
            <a:custGeom>
              <a:avLst/>
              <a:gdLst/>
              <a:ahLst/>
              <a:cxnLst/>
              <a:rect l="l" t="t" r="r" b="b"/>
              <a:pathLst>
                <a:path w="412" h="838" extrusionOk="0">
                  <a:moveTo>
                    <a:pt x="130" y="0"/>
                  </a:moveTo>
                  <a:cubicBezTo>
                    <a:pt x="66" y="0"/>
                    <a:pt x="1" y="42"/>
                    <a:pt x="9" y="120"/>
                  </a:cubicBezTo>
                  <a:cubicBezTo>
                    <a:pt x="24" y="253"/>
                    <a:pt x="29" y="382"/>
                    <a:pt x="43" y="515"/>
                  </a:cubicBezTo>
                  <a:cubicBezTo>
                    <a:pt x="55" y="633"/>
                    <a:pt x="59" y="766"/>
                    <a:pt x="176" y="823"/>
                  </a:cubicBezTo>
                  <a:cubicBezTo>
                    <a:pt x="195" y="832"/>
                    <a:pt x="216" y="837"/>
                    <a:pt x="236" y="837"/>
                  </a:cubicBezTo>
                  <a:cubicBezTo>
                    <a:pt x="266" y="837"/>
                    <a:pt x="295" y="827"/>
                    <a:pt x="317" y="805"/>
                  </a:cubicBezTo>
                  <a:cubicBezTo>
                    <a:pt x="412" y="709"/>
                    <a:pt x="374" y="591"/>
                    <a:pt x="348" y="473"/>
                  </a:cubicBezTo>
                  <a:cubicBezTo>
                    <a:pt x="317" y="344"/>
                    <a:pt x="280" y="219"/>
                    <a:pt x="249" y="86"/>
                  </a:cubicBezTo>
                  <a:cubicBezTo>
                    <a:pt x="235" y="28"/>
                    <a:pt x="183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4"/>
            <p:cNvSpPr/>
            <p:nvPr/>
          </p:nvSpPr>
          <p:spPr>
            <a:xfrm rot="387233">
              <a:off x="4467004" y="2047030"/>
              <a:ext cx="11165" cy="22505"/>
            </a:xfrm>
            <a:custGeom>
              <a:avLst/>
              <a:gdLst/>
              <a:ahLst/>
              <a:cxnLst/>
              <a:rect l="l" t="t" r="r" b="b"/>
              <a:pathLst>
                <a:path w="445" h="897" extrusionOk="0">
                  <a:moveTo>
                    <a:pt x="130" y="0"/>
                  </a:moveTo>
                  <a:cubicBezTo>
                    <a:pt x="77" y="0"/>
                    <a:pt x="20" y="39"/>
                    <a:pt x="15" y="104"/>
                  </a:cubicBezTo>
                  <a:cubicBezTo>
                    <a:pt x="0" y="355"/>
                    <a:pt x="11" y="762"/>
                    <a:pt x="285" y="884"/>
                  </a:cubicBezTo>
                  <a:cubicBezTo>
                    <a:pt x="302" y="892"/>
                    <a:pt x="319" y="896"/>
                    <a:pt x="335" y="896"/>
                  </a:cubicBezTo>
                  <a:cubicBezTo>
                    <a:pt x="385" y="896"/>
                    <a:pt x="424" y="859"/>
                    <a:pt x="429" y="804"/>
                  </a:cubicBezTo>
                  <a:cubicBezTo>
                    <a:pt x="445" y="679"/>
                    <a:pt x="388" y="560"/>
                    <a:pt x="342" y="446"/>
                  </a:cubicBezTo>
                  <a:cubicBezTo>
                    <a:pt x="297" y="329"/>
                    <a:pt x="247" y="200"/>
                    <a:pt x="220" y="74"/>
                  </a:cubicBezTo>
                  <a:cubicBezTo>
                    <a:pt x="209" y="23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4"/>
            <p:cNvSpPr/>
            <p:nvPr/>
          </p:nvSpPr>
          <p:spPr>
            <a:xfrm rot="387233">
              <a:off x="4487655" y="2004578"/>
              <a:ext cx="13523" cy="21426"/>
            </a:xfrm>
            <a:custGeom>
              <a:avLst/>
              <a:gdLst/>
              <a:ahLst/>
              <a:cxnLst/>
              <a:rect l="l" t="t" r="r" b="b"/>
              <a:pathLst>
                <a:path w="539" h="854" extrusionOk="0">
                  <a:moveTo>
                    <a:pt x="174" y="1"/>
                  </a:moveTo>
                  <a:cubicBezTo>
                    <a:pt x="90" y="1"/>
                    <a:pt x="1" y="80"/>
                    <a:pt x="29" y="180"/>
                  </a:cubicBezTo>
                  <a:cubicBezTo>
                    <a:pt x="63" y="314"/>
                    <a:pt x="105" y="446"/>
                    <a:pt x="143" y="575"/>
                  </a:cubicBezTo>
                  <a:cubicBezTo>
                    <a:pt x="181" y="701"/>
                    <a:pt x="234" y="796"/>
                    <a:pt x="356" y="849"/>
                  </a:cubicBezTo>
                  <a:cubicBezTo>
                    <a:pt x="364" y="852"/>
                    <a:pt x="373" y="854"/>
                    <a:pt x="383" y="854"/>
                  </a:cubicBezTo>
                  <a:cubicBezTo>
                    <a:pt x="420" y="854"/>
                    <a:pt x="462" y="831"/>
                    <a:pt x="478" y="800"/>
                  </a:cubicBezTo>
                  <a:cubicBezTo>
                    <a:pt x="539" y="679"/>
                    <a:pt x="500" y="565"/>
                    <a:pt x="451" y="446"/>
                  </a:cubicBezTo>
                  <a:cubicBezTo>
                    <a:pt x="397" y="321"/>
                    <a:pt x="344" y="195"/>
                    <a:pt x="283" y="70"/>
                  </a:cubicBezTo>
                  <a:cubicBezTo>
                    <a:pt x="259" y="21"/>
                    <a:pt x="217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4"/>
            <p:cNvSpPr/>
            <p:nvPr/>
          </p:nvSpPr>
          <p:spPr>
            <a:xfrm rot="387233">
              <a:off x="4460560" y="1946444"/>
              <a:ext cx="9258" cy="25465"/>
            </a:xfrm>
            <a:custGeom>
              <a:avLst/>
              <a:gdLst/>
              <a:ahLst/>
              <a:cxnLst/>
              <a:rect l="l" t="t" r="r" b="b"/>
              <a:pathLst>
                <a:path w="369" h="1015" extrusionOk="0">
                  <a:moveTo>
                    <a:pt x="68" y="0"/>
                  </a:moveTo>
                  <a:cubicBezTo>
                    <a:pt x="33" y="0"/>
                    <a:pt x="1" y="22"/>
                    <a:pt x="7" y="68"/>
                  </a:cubicBezTo>
                  <a:cubicBezTo>
                    <a:pt x="45" y="375"/>
                    <a:pt x="56" y="691"/>
                    <a:pt x="197" y="972"/>
                  </a:cubicBezTo>
                  <a:cubicBezTo>
                    <a:pt x="213" y="1002"/>
                    <a:pt x="240" y="1015"/>
                    <a:pt x="267" y="1015"/>
                  </a:cubicBezTo>
                  <a:cubicBezTo>
                    <a:pt x="313" y="1015"/>
                    <a:pt x="362" y="979"/>
                    <a:pt x="364" y="926"/>
                  </a:cubicBezTo>
                  <a:cubicBezTo>
                    <a:pt x="368" y="619"/>
                    <a:pt x="239" y="337"/>
                    <a:pt x="140" y="48"/>
                  </a:cubicBezTo>
                  <a:cubicBezTo>
                    <a:pt x="129" y="17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4"/>
            <p:cNvSpPr/>
            <p:nvPr/>
          </p:nvSpPr>
          <p:spPr>
            <a:xfrm rot="387233">
              <a:off x="4439754" y="1960566"/>
              <a:ext cx="10412" cy="16935"/>
            </a:xfrm>
            <a:custGeom>
              <a:avLst/>
              <a:gdLst/>
              <a:ahLst/>
              <a:cxnLst/>
              <a:rect l="l" t="t" r="r" b="b"/>
              <a:pathLst>
                <a:path w="415" h="675" extrusionOk="0">
                  <a:moveTo>
                    <a:pt x="172" y="1"/>
                  </a:moveTo>
                  <a:cubicBezTo>
                    <a:pt x="124" y="1"/>
                    <a:pt x="73" y="28"/>
                    <a:pt x="65" y="78"/>
                  </a:cubicBezTo>
                  <a:cubicBezTo>
                    <a:pt x="34" y="241"/>
                    <a:pt x="0" y="461"/>
                    <a:pt x="99" y="610"/>
                  </a:cubicBezTo>
                  <a:cubicBezTo>
                    <a:pt x="128" y="654"/>
                    <a:pt x="171" y="674"/>
                    <a:pt x="213" y="674"/>
                  </a:cubicBezTo>
                  <a:cubicBezTo>
                    <a:pt x="270" y="674"/>
                    <a:pt x="326" y="638"/>
                    <a:pt x="350" y="575"/>
                  </a:cubicBezTo>
                  <a:cubicBezTo>
                    <a:pt x="414" y="412"/>
                    <a:pt x="323" y="203"/>
                    <a:pt x="258" y="51"/>
                  </a:cubicBezTo>
                  <a:cubicBezTo>
                    <a:pt x="244" y="16"/>
                    <a:pt x="20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4"/>
            <p:cNvSpPr/>
            <p:nvPr/>
          </p:nvSpPr>
          <p:spPr>
            <a:xfrm rot="387233">
              <a:off x="4432852" y="2011874"/>
              <a:ext cx="9860" cy="18917"/>
            </a:xfrm>
            <a:custGeom>
              <a:avLst/>
              <a:gdLst/>
              <a:ahLst/>
              <a:cxnLst/>
              <a:rect l="l" t="t" r="r" b="b"/>
              <a:pathLst>
                <a:path w="393" h="754" extrusionOk="0">
                  <a:moveTo>
                    <a:pt x="150" y="0"/>
                  </a:moveTo>
                  <a:cubicBezTo>
                    <a:pt x="117" y="0"/>
                    <a:pt x="86" y="18"/>
                    <a:pt x="81" y="59"/>
                  </a:cubicBezTo>
                  <a:cubicBezTo>
                    <a:pt x="54" y="241"/>
                    <a:pt x="1" y="534"/>
                    <a:pt x="111" y="698"/>
                  </a:cubicBezTo>
                  <a:cubicBezTo>
                    <a:pt x="136" y="732"/>
                    <a:pt x="179" y="754"/>
                    <a:pt x="220" y="754"/>
                  </a:cubicBezTo>
                  <a:cubicBezTo>
                    <a:pt x="257" y="754"/>
                    <a:pt x="291" y="737"/>
                    <a:pt x="309" y="698"/>
                  </a:cubicBezTo>
                  <a:cubicBezTo>
                    <a:pt x="392" y="512"/>
                    <a:pt x="301" y="245"/>
                    <a:pt x="241" y="59"/>
                  </a:cubicBezTo>
                  <a:cubicBezTo>
                    <a:pt x="229" y="23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4"/>
            <p:cNvSpPr/>
            <p:nvPr/>
          </p:nvSpPr>
          <p:spPr>
            <a:xfrm rot="387233">
              <a:off x="4458691" y="1998142"/>
              <a:ext cx="14251" cy="31286"/>
            </a:xfrm>
            <a:custGeom>
              <a:avLst/>
              <a:gdLst/>
              <a:ahLst/>
              <a:cxnLst/>
              <a:rect l="l" t="t" r="r" b="b"/>
              <a:pathLst>
                <a:path w="568" h="1247" extrusionOk="0">
                  <a:moveTo>
                    <a:pt x="122" y="1"/>
                  </a:moveTo>
                  <a:cubicBezTo>
                    <a:pt x="74" y="1"/>
                    <a:pt x="27" y="33"/>
                    <a:pt x="23" y="99"/>
                  </a:cubicBezTo>
                  <a:cubicBezTo>
                    <a:pt x="0" y="460"/>
                    <a:pt x="16" y="985"/>
                    <a:pt x="331" y="1224"/>
                  </a:cubicBezTo>
                  <a:cubicBezTo>
                    <a:pt x="352" y="1240"/>
                    <a:pt x="376" y="1247"/>
                    <a:pt x="401" y="1247"/>
                  </a:cubicBezTo>
                  <a:cubicBezTo>
                    <a:pt x="481" y="1247"/>
                    <a:pt x="568" y="1176"/>
                    <a:pt x="559" y="1091"/>
                  </a:cubicBezTo>
                  <a:cubicBezTo>
                    <a:pt x="540" y="928"/>
                    <a:pt x="445" y="802"/>
                    <a:pt x="384" y="651"/>
                  </a:cubicBezTo>
                  <a:cubicBezTo>
                    <a:pt x="316" y="479"/>
                    <a:pt x="251" y="286"/>
                    <a:pt x="228" y="99"/>
                  </a:cubicBezTo>
                  <a:cubicBezTo>
                    <a:pt x="221" y="34"/>
                    <a:pt x="171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4"/>
            <p:cNvSpPr/>
            <p:nvPr/>
          </p:nvSpPr>
          <p:spPr>
            <a:xfrm rot="387233">
              <a:off x="3930908" y="2256260"/>
              <a:ext cx="677654" cy="263635"/>
            </a:xfrm>
            <a:custGeom>
              <a:avLst/>
              <a:gdLst/>
              <a:ahLst/>
              <a:cxnLst/>
              <a:rect l="l" t="t" r="r" b="b"/>
              <a:pathLst>
                <a:path w="27010" h="10508" extrusionOk="0">
                  <a:moveTo>
                    <a:pt x="4007" y="1"/>
                  </a:moveTo>
                  <a:cubicBezTo>
                    <a:pt x="3262" y="1"/>
                    <a:pt x="2716" y="181"/>
                    <a:pt x="2434" y="588"/>
                  </a:cubicBezTo>
                  <a:cubicBezTo>
                    <a:pt x="0" y="4110"/>
                    <a:pt x="27009" y="10508"/>
                    <a:pt x="27009" y="10508"/>
                  </a:cubicBezTo>
                  <a:cubicBezTo>
                    <a:pt x="27009" y="10508"/>
                    <a:pt x="9698" y="1"/>
                    <a:pt x="4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4"/>
            <p:cNvSpPr/>
            <p:nvPr/>
          </p:nvSpPr>
          <p:spPr>
            <a:xfrm rot="387233">
              <a:off x="4183345" y="2362053"/>
              <a:ext cx="24838" cy="13498"/>
            </a:xfrm>
            <a:custGeom>
              <a:avLst/>
              <a:gdLst/>
              <a:ahLst/>
              <a:cxnLst/>
              <a:rect l="l" t="t" r="r" b="b"/>
              <a:pathLst>
                <a:path w="990" h="538" extrusionOk="0">
                  <a:moveTo>
                    <a:pt x="116" y="0"/>
                  </a:moveTo>
                  <a:cubicBezTo>
                    <a:pt x="34" y="0"/>
                    <a:pt x="0" y="108"/>
                    <a:pt x="51" y="169"/>
                  </a:cubicBezTo>
                  <a:cubicBezTo>
                    <a:pt x="138" y="287"/>
                    <a:pt x="291" y="370"/>
                    <a:pt x="424" y="431"/>
                  </a:cubicBezTo>
                  <a:cubicBezTo>
                    <a:pt x="522" y="479"/>
                    <a:pt x="645" y="537"/>
                    <a:pt x="760" y="537"/>
                  </a:cubicBezTo>
                  <a:cubicBezTo>
                    <a:pt x="792" y="537"/>
                    <a:pt x="823" y="533"/>
                    <a:pt x="853" y="522"/>
                  </a:cubicBezTo>
                  <a:cubicBezTo>
                    <a:pt x="941" y="492"/>
                    <a:pt x="990" y="374"/>
                    <a:pt x="910" y="301"/>
                  </a:cubicBezTo>
                  <a:cubicBezTo>
                    <a:pt x="812" y="215"/>
                    <a:pt x="663" y="206"/>
                    <a:pt x="534" y="164"/>
                  </a:cubicBezTo>
                  <a:cubicBezTo>
                    <a:pt x="401" y="123"/>
                    <a:pt x="279" y="50"/>
                    <a:pt x="146" y="5"/>
                  </a:cubicBezTo>
                  <a:cubicBezTo>
                    <a:pt x="135" y="2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4"/>
            <p:cNvSpPr/>
            <p:nvPr/>
          </p:nvSpPr>
          <p:spPr>
            <a:xfrm rot="387233">
              <a:off x="4201130" y="2340989"/>
              <a:ext cx="27196" cy="11842"/>
            </a:xfrm>
            <a:custGeom>
              <a:avLst/>
              <a:gdLst/>
              <a:ahLst/>
              <a:cxnLst/>
              <a:rect l="l" t="t" r="r" b="b"/>
              <a:pathLst>
                <a:path w="1084" h="472" extrusionOk="0">
                  <a:moveTo>
                    <a:pt x="216" y="0"/>
                  </a:moveTo>
                  <a:cubicBezTo>
                    <a:pt x="56" y="0"/>
                    <a:pt x="1" y="239"/>
                    <a:pt x="171" y="293"/>
                  </a:cubicBezTo>
                  <a:cubicBezTo>
                    <a:pt x="304" y="331"/>
                    <a:pt x="438" y="369"/>
                    <a:pt x="566" y="407"/>
                  </a:cubicBezTo>
                  <a:cubicBezTo>
                    <a:pt x="662" y="436"/>
                    <a:pt x="756" y="472"/>
                    <a:pt x="852" y="472"/>
                  </a:cubicBezTo>
                  <a:cubicBezTo>
                    <a:pt x="882" y="472"/>
                    <a:pt x="913" y="468"/>
                    <a:pt x="943" y="460"/>
                  </a:cubicBezTo>
                  <a:cubicBezTo>
                    <a:pt x="1042" y="434"/>
                    <a:pt x="1084" y="297"/>
                    <a:pt x="1004" y="225"/>
                  </a:cubicBezTo>
                  <a:cubicBezTo>
                    <a:pt x="908" y="133"/>
                    <a:pt x="783" y="118"/>
                    <a:pt x="654" y="92"/>
                  </a:cubicBezTo>
                  <a:cubicBezTo>
                    <a:pt x="521" y="65"/>
                    <a:pt x="388" y="34"/>
                    <a:pt x="251" y="4"/>
                  </a:cubicBezTo>
                  <a:cubicBezTo>
                    <a:pt x="239" y="1"/>
                    <a:pt x="227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4"/>
            <p:cNvSpPr/>
            <p:nvPr/>
          </p:nvSpPr>
          <p:spPr>
            <a:xfrm rot="387233">
              <a:off x="4169854" y="2304869"/>
              <a:ext cx="19971" cy="9885"/>
            </a:xfrm>
            <a:custGeom>
              <a:avLst/>
              <a:gdLst/>
              <a:ahLst/>
              <a:cxnLst/>
              <a:rect l="l" t="t" r="r" b="b"/>
              <a:pathLst>
                <a:path w="796" h="394" extrusionOk="0">
                  <a:moveTo>
                    <a:pt x="136" y="0"/>
                  </a:moveTo>
                  <a:cubicBezTo>
                    <a:pt x="23" y="0"/>
                    <a:pt x="1" y="187"/>
                    <a:pt x="115" y="213"/>
                  </a:cubicBezTo>
                  <a:cubicBezTo>
                    <a:pt x="210" y="232"/>
                    <a:pt x="305" y="259"/>
                    <a:pt x="396" y="297"/>
                  </a:cubicBezTo>
                  <a:cubicBezTo>
                    <a:pt x="477" y="329"/>
                    <a:pt x="555" y="393"/>
                    <a:pt x="642" y="393"/>
                  </a:cubicBezTo>
                  <a:cubicBezTo>
                    <a:pt x="649" y="393"/>
                    <a:pt x="656" y="393"/>
                    <a:pt x="663" y="392"/>
                  </a:cubicBezTo>
                  <a:cubicBezTo>
                    <a:pt x="747" y="385"/>
                    <a:pt x="796" y="309"/>
                    <a:pt x="758" y="232"/>
                  </a:cubicBezTo>
                  <a:cubicBezTo>
                    <a:pt x="705" y="134"/>
                    <a:pt x="579" y="104"/>
                    <a:pt x="480" y="69"/>
                  </a:cubicBezTo>
                  <a:cubicBezTo>
                    <a:pt x="370" y="35"/>
                    <a:pt x="256" y="16"/>
                    <a:pt x="145" y="0"/>
                  </a:cubicBezTo>
                  <a:cubicBezTo>
                    <a:pt x="142" y="0"/>
                    <a:pt x="139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4"/>
            <p:cNvSpPr/>
            <p:nvPr/>
          </p:nvSpPr>
          <p:spPr>
            <a:xfrm rot="387233">
              <a:off x="4235577" y="2377539"/>
              <a:ext cx="27171" cy="14050"/>
            </a:xfrm>
            <a:custGeom>
              <a:avLst/>
              <a:gdLst/>
              <a:ahLst/>
              <a:cxnLst/>
              <a:rect l="l" t="t" r="r" b="b"/>
              <a:pathLst>
                <a:path w="1083" h="560" extrusionOk="0">
                  <a:moveTo>
                    <a:pt x="100" y="0"/>
                  </a:moveTo>
                  <a:cubicBezTo>
                    <a:pt x="32" y="0"/>
                    <a:pt x="1" y="93"/>
                    <a:pt x="49" y="137"/>
                  </a:cubicBezTo>
                  <a:cubicBezTo>
                    <a:pt x="170" y="255"/>
                    <a:pt x="319" y="342"/>
                    <a:pt x="467" y="418"/>
                  </a:cubicBezTo>
                  <a:cubicBezTo>
                    <a:pt x="605" y="489"/>
                    <a:pt x="750" y="560"/>
                    <a:pt x="904" y="560"/>
                  </a:cubicBezTo>
                  <a:cubicBezTo>
                    <a:pt x="915" y="560"/>
                    <a:pt x="927" y="559"/>
                    <a:pt x="939" y="559"/>
                  </a:cubicBezTo>
                  <a:cubicBezTo>
                    <a:pt x="1041" y="551"/>
                    <a:pt x="1083" y="441"/>
                    <a:pt x="1018" y="365"/>
                  </a:cubicBezTo>
                  <a:cubicBezTo>
                    <a:pt x="916" y="232"/>
                    <a:pt x="752" y="171"/>
                    <a:pt x="596" y="118"/>
                  </a:cubicBezTo>
                  <a:cubicBezTo>
                    <a:pt x="437" y="60"/>
                    <a:pt x="273" y="8"/>
                    <a:pt x="105" y="0"/>
                  </a:cubicBezTo>
                  <a:cubicBezTo>
                    <a:pt x="104" y="0"/>
                    <a:pt x="102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4"/>
            <p:cNvSpPr/>
            <p:nvPr/>
          </p:nvSpPr>
          <p:spPr>
            <a:xfrm rot="387233">
              <a:off x="4268216" y="2366640"/>
              <a:ext cx="30784" cy="14326"/>
            </a:xfrm>
            <a:custGeom>
              <a:avLst/>
              <a:gdLst/>
              <a:ahLst/>
              <a:cxnLst/>
              <a:rect l="l" t="t" r="r" b="b"/>
              <a:pathLst>
                <a:path w="1227" h="571" extrusionOk="0">
                  <a:moveTo>
                    <a:pt x="163" y="0"/>
                  </a:moveTo>
                  <a:cubicBezTo>
                    <a:pt x="57" y="0"/>
                    <a:pt x="1" y="177"/>
                    <a:pt x="112" y="225"/>
                  </a:cubicBezTo>
                  <a:cubicBezTo>
                    <a:pt x="265" y="290"/>
                    <a:pt x="424" y="343"/>
                    <a:pt x="581" y="407"/>
                  </a:cubicBezTo>
                  <a:cubicBezTo>
                    <a:pt x="722" y="467"/>
                    <a:pt x="872" y="571"/>
                    <a:pt x="1029" y="571"/>
                  </a:cubicBezTo>
                  <a:cubicBezTo>
                    <a:pt x="1031" y="571"/>
                    <a:pt x="1034" y="571"/>
                    <a:pt x="1037" y="571"/>
                  </a:cubicBezTo>
                  <a:cubicBezTo>
                    <a:pt x="1135" y="571"/>
                    <a:pt x="1227" y="449"/>
                    <a:pt x="1158" y="362"/>
                  </a:cubicBezTo>
                  <a:cubicBezTo>
                    <a:pt x="1056" y="217"/>
                    <a:pt x="881" y="167"/>
                    <a:pt x="714" y="114"/>
                  </a:cubicBezTo>
                  <a:cubicBezTo>
                    <a:pt x="539" y="53"/>
                    <a:pt x="356" y="11"/>
                    <a:pt x="170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4"/>
            <p:cNvSpPr/>
            <p:nvPr/>
          </p:nvSpPr>
          <p:spPr>
            <a:xfrm rot="387233">
              <a:off x="4261336" y="2406554"/>
              <a:ext cx="23433" cy="15104"/>
            </a:xfrm>
            <a:custGeom>
              <a:avLst/>
              <a:gdLst/>
              <a:ahLst/>
              <a:cxnLst/>
              <a:rect l="l" t="t" r="r" b="b"/>
              <a:pathLst>
                <a:path w="934" h="602" extrusionOk="0">
                  <a:moveTo>
                    <a:pt x="121" y="1"/>
                  </a:moveTo>
                  <a:cubicBezTo>
                    <a:pt x="28" y="1"/>
                    <a:pt x="0" y="140"/>
                    <a:pt x="78" y="197"/>
                  </a:cubicBezTo>
                  <a:cubicBezTo>
                    <a:pt x="184" y="277"/>
                    <a:pt x="287" y="361"/>
                    <a:pt x="394" y="441"/>
                  </a:cubicBezTo>
                  <a:cubicBezTo>
                    <a:pt x="492" y="514"/>
                    <a:pt x="602" y="601"/>
                    <a:pt x="729" y="601"/>
                  </a:cubicBezTo>
                  <a:cubicBezTo>
                    <a:pt x="734" y="601"/>
                    <a:pt x="739" y="601"/>
                    <a:pt x="744" y="601"/>
                  </a:cubicBezTo>
                  <a:cubicBezTo>
                    <a:pt x="858" y="592"/>
                    <a:pt x="933" y="475"/>
                    <a:pt x="877" y="368"/>
                  </a:cubicBezTo>
                  <a:cubicBezTo>
                    <a:pt x="808" y="243"/>
                    <a:pt x="668" y="197"/>
                    <a:pt x="542" y="148"/>
                  </a:cubicBezTo>
                  <a:cubicBezTo>
                    <a:pt x="412" y="99"/>
                    <a:pt x="284" y="57"/>
                    <a:pt x="158" y="8"/>
                  </a:cubicBezTo>
                  <a:cubicBezTo>
                    <a:pt x="145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4"/>
            <p:cNvSpPr/>
            <p:nvPr/>
          </p:nvSpPr>
          <p:spPr>
            <a:xfrm rot="387233">
              <a:off x="4304869" y="2413095"/>
              <a:ext cx="32164" cy="10914"/>
            </a:xfrm>
            <a:custGeom>
              <a:avLst/>
              <a:gdLst/>
              <a:ahLst/>
              <a:cxnLst/>
              <a:rect l="l" t="t" r="r" b="b"/>
              <a:pathLst>
                <a:path w="1282" h="435" extrusionOk="0">
                  <a:moveTo>
                    <a:pt x="275" y="0"/>
                  </a:moveTo>
                  <a:cubicBezTo>
                    <a:pt x="223" y="0"/>
                    <a:pt x="172" y="3"/>
                    <a:pt x="122" y="8"/>
                  </a:cubicBezTo>
                  <a:cubicBezTo>
                    <a:pt x="20" y="19"/>
                    <a:pt x="1" y="149"/>
                    <a:pt x="99" y="191"/>
                  </a:cubicBezTo>
                  <a:cubicBezTo>
                    <a:pt x="282" y="263"/>
                    <a:pt x="487" y="305"/>
                    <a:pt x="677" y="365"/>
                  </a:cubicBezTo>
                  <a:cubicBezTo>
                    <a:pt x="797" y="402"/>
                    <a:pt x="907" y="435"/>
                    <a:pt x="1024" y="435"/>
                  </a:cubicBezTo>
                  <a:cubicBezTo>
                    <a:pt x="1078" y="435"/>
                    <a:pt x="1133" y="428"/>
                    <a:pt x="1191" y="411"/>
                  </a:cubicBezTo>
                  <a:cubicBezTo>
                    <a:pt x="1263" y="388"/>
                    <a:pt x="1282" y="300"/>
                    <a:pt x="1233" y="247"/>
                  </a:cubicBezTo>
                  <a:cubicBezTo>
                    <a:pt x="1099" y="103"/>
                    <a:pt x="936" y="65"/>
                    <a:pt x="745" y="42"/>
                  </a:cubicBezTo>
                  <a:cubicBezTo>
                    <a:pt x="594" y="22"/>
                    <a:pt x="432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4"/>
            <p:cNvSpPr/>
            <p:nvPr/>
          </p:nvSpPr>
          <p:spPr>
            <a:xfrm rot="387233">
              <a:off x="4341883" y="2436741"/>
              <a:ext cx="32315" cy="13648"/>
            </a:xfrm>
            <a:custGeom>
              <a:avLst/>
              <a:gdLst/>
              <a:ahLst/>
              <a:cxnLst/>
              <a:rect l="l" t="t" r="r" b="b"/>
              <a:pathLst>
                <a:path w="1288" h="544" extrusionOk="0">
                  <a:moveTo>
                    <a:pt x="299" y="1"/>
                  </a:moveTo>
                  <a:cubicBezTo>
                    <a:pt x="279" y="1"/>
                    <a:pt x="259" y="1"/>
                    <a:pt x="239" y="2"/>
                  </a:cubicBezTo>
                  <a:cubicBezTo>
                    <a:pt x="16" y="6"/>
                    <a:pt x="0" y="291"/>
                    <a:pt x="186" y="367"/>
                  </a:cubicBezTo>
                  <a:cubicBezTo>
                    <a:pt x="411" y="458"/>
                    <a:pt x="662" y="488"/>
                    <a:pt x="897" y="538"/>
                  </a:cubicBezTo>
                  <a:cubicBezTo>
                    <a:pt x="914" y="542"/>
                    <a:pt x="931" y="543"/>
                    <a:pt x="946" y="543"/>
                  </a:cubicBezTo>
                  <a:cubicBezTo>
                    <a:pt x="1199" y="543"/>
                    <a:pt x="1288" y="140"/>
                    <a:pt x="1020" y="97"/>
                  </a:cubicBezTo>
                  <a:cubicBezTo>
                    <a:pt x="784" y="58"/>
                    <a:pt x="539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4"/>
            <p:cNvSpPr/>
            <p:nvPr/>
          </p:nvSpPr>
          <p:spPr>
            <a:xfrm rot="387233">
              <a:off x="4362709" y="2424668"/>
              <a:ext cx="23283" cy="11917"/>
            </a:xfrm>
            <a:custGeom>
              <a:avLst/>
              <a:gdLst/>
              <a:ahLst/>
              <a:cxnLst/>
              <a:rect l="l" t="t" r="r" b="b"/>
              <a:pathLst>
                <a:path w="928" h="475" extrusionOk="0">
                  <a:moveTo>
                    <a:pt x="339" y="0"/>
                  </a:moveTo>
                  <a:cubicBezTo>
                    <a:pt x="237" y="0"/>
                    <a:pt x="137" y="21"/>
                    <a:pt x="65" y="93"/>
                  </a:cubicBezTo>
                  <a:cubicBezTo>
                    <a:pt x="1" y="154"/>
                    <a:pt x="15" y="264"/>
                    <a:pt x="92" y="309"/>
                  </a:cubicBezTo>
                  <a:cubicBezTo>
                    <a:pt x="194" y="370"/>
                    <a:pt x="331" y="359"/>
                    <a:pt x="445" y="393"/>
                  </a:cubicBezTo>
                  <a:cubicBezTo>
                    <a:pt x="502" y="412"/>
                    <a:pt x="552" y="443"/>
                    <a:pt x="608" y="462"/>
                  </a:cubicBezTo>
                  <a:cubicBezTo>
                    <a:pt x="638" y="471"/>
                    <a:pt x="665" y="475"/>
                    <a:pt x="693" y="475"/>
                  </a:cubicBezTo>
                  <a:cubicBezTo>
                    <a:pt x="730" y="475"/>
                    <a:pt x="767" y="468"/>
                    <a:pt x="806" y="462"/>
                  </a:cubicBezTo>
                  <a:cubicBezTo>
                    <a:pt x="882" y="446"/>
                    <a:pt x="928" y="355"/>
                    <a:pt x="905" y="283"/>
                  </a:cubicBezTo>
                  <a:cubicBezTo>
                    <a:pt x="856" y="104"/>
                    <a:pt x="700" y="47"/>
                    <a:pt x="529" y="17"/>
                  </a:cubicBezTo>
                  <a:cubicBezTo>
                    <a:pt x="469" y="8"/>
                    <a:pt x="403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4"/>
            <p:cNvSpPr/>
            <p:nvPr/>
          </p:nvSpPr>
          <p:spPr>
            <a:xfrm rot="387233">
              <a:off x="4400766" y="2458880"/>
              <a:ext cx="31662" cy="9484"/>
            </a:xfrm>
            <a:custGeom>
              <a:avLst/>
              <a:gdLst/>
              <a:ahLst/>
              <a:cxnLst/>
              <a:rect l="l" t="t" r="r" b="b"/>
              <a:pathLst>
                <a:path w="1262" h="378" extrusionOk="0">
                  <a:moveTo>
                    <a:pt x="701" y="1"/>
                  </a:moveTo>
                  <a:cubicBezTo>
                    <a:pt x="511" y="1"/>
                    <a:pt x="313" y="29"/>
                    <a:pt x="156" y="29"/>
                  </a:cubicBezTo>
                  <a:cubicBezTo>
                    <a:pt x="0" y="29"/>
                    <a:pt x="0" y="266"/>
                    <a:pt x="156" y="269"/>
                  </a:cubicBezTo>
                  <a:cubicBezTo>
                    <a:pt x="339" y="277"/>
                    <a:pt x="521" y="311"/>
                    <a:pt x="704" y="341"/>
                  </a:cubicBezTo>
                  <a:cubicBezTo>
                    <a:pt x="794" y="358"/>
                    <a:pt x="884" y="377"/>
                    <a:pt x="974" y="377"/>
                  </a:cubicBezTo>
                  <a:cubicBezTo>
                    <a:pt x="1031" y="377"/>
                    <a:pt x="1087" y="369"/>
                    <a:pt x="1144" y="349"/>
                  </a:cubicBezTo>
                  <a:cubicBezTo>
                    <a:pt x="1255" y="311"/>
                    <a:pt x="1262" y="185"/>
                    <a:pt x="1175" y="121"/>
                  </a:cubicBezTo>
                  <a:cubicBezTo>
                    <a:pt x="1049" y="26"/>
                    <a:pt x="878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4"/>
            <p:cNvSpPr/>
            <p:nvPr/>
          </p:nvSpPr>
          <p:spPr>
            <a:xfrm rot="387233">
              <a:off x="4423146" y="2396026"/>
              <a:ext cx="323673" cy="241206"/>
            </a:xfrm>
            <a:custGeom>
              <a:avLst/>
              <a:gdLst/>
              <a:ahLst/>
              <a:cxnLst/>
              <a:rect l="l" t="t" r="r" b="b"/>
              <a:pathLst>
                <a:path w="12901" h="9614" extrusionOk="0">
                  <a:moveTo>
                    <a:pt x="8138" y="1"/>
                  </a:moveTo>
                  <a:cubicBezTo>
                    <a:pt x="7119" y="1"/>
                    <a:pt x="6562" y="5074"/>
                    <a:pt x="6562" y="5074"/>
                  </a:cubicBezTo>
                  <a:cubicBezTo>
                    <a:pt x="6562" y="5074"/>
                    <a:pt x="5760" y="987"/>
                    <a:pt x="4825" y="915"/>
                  </a:cubicBezTo>
                  <a:cubicBezTo>
                    <a:pt x="4817" y="915"/>
                    <a:pt x="4810" y="914"/>
                    <a:pt x="4803" y="914"/>
                  </a:cubicBezTo>
                  <a:cubicBezTo>
                    <a:pt x="3919" y="914"/>
                    <a:pt x="5472" y="5291"/>
                    <a:pt x="5472" y="5291"/>
                  </a:cubicBezTo>
                  <a:cubicBezTo>
                    <a:pt x="5472" y="5291"/>
                    <a:pt x="2788" y="1971"/>
                    <a:pt x="1465" y="1971"/>
                  </a:cubicBezTo>
                  <a:cubicBezTo>
                    <a:pt x="1347" y="1971"/>
                    <a:pt x="1239" y="1998"/>
                    <a:pt x="1145" y="2056"/>
                  </a:cubicBezTo>
                  <a:cubicBezTo>
                    <a:pt x="1" y="2763"/>
                    <a:pt x="3456" y="5295"/>
                    <a:pt x="3456" y="5295"/>
                  </a:cubicBezTo>
                  <a:cubicBezTo>
                    <a:pt x="3456" y="5295"/>
                    <a:pt x="4284" y="9614"/>
                    <a:pt x="6772" y="9614"/>
                  </a:cubicBezTo>
                  <a:cubicBezTo>
                    <a:pt x="6830" y="9614"/>
                    <a:pt x="6890" y="9611"/>
                    <a:pt x="6950" y="9607"/>
                  </a:cubicBezTo>
                  <a:cubicBezTo>
                    <a:pt x="9582" y="9389"/>
                    <a:pt x="9582" y="5770"/>
                    <a:pt x="9582" y="5770"/>
                  </a:cubicBezTo>
                  <a:cubicBezTo>
                    <a:pt x="9582" y="5770"/>
                    <a:pt x="12821" y="3462"/>
                    <a:pt x="12893" y="2462"/>
                  </a:cubicBezTo>
                  <a:cubicBezTo>
                    <a:pt x="12901" y="2359"/>
                    <a:pt x="12856" y="2312"/>
                    <a:pt x="12770" y="2312"/>
                  </a:cubicBezTo>
                  <a:cubicBezTo>
                    <a:pt x="12273" y="2312"/>
                    <a:pt x="10397" y="3849"/>
                    <a:pt x="9201" y="4873"/>
                  </a:cubicBezTo>
                  <a:cubicBezTo>
                    <a:pt x="10163" y="3223"/>
                    <a:pt x="11342" y="968"/>
                    <a:pt x="10638" y="915"/>
                  </a:cubicBezTo>
                  <a:cubicBezTo>
                    <a:pt x="10630" y="915"/>
                    <a:pt x="10621" y="914"/>
                    <a:pt x="10613" y="914"/>
                  </a:cubicBezTo>
                  <a:cubicBezTo>
                    <a:pt x="9976" y="914"/>
                    <a:pt x="9082" y="2585"/>
                    <a:pt x="8441" y="4044"/>
                  </a:cubicBezTo>
                  <a:cubicBezTo>
                    <a:pt x="8657" y="2371"/>
                    <a:pt x="8836" y="82"/>
                    <a:pt x="8175" y="3"/>
                  </a:cubicBezTo>
                  <a:cubicBezTo>
                    <a:pt x="8162" y="1"/>
                    <a:pt x="8150" y="1"/>
                    <a:pt x="8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261;p37"/>
          <p:cNvSpPr txBox="1">
            <a:spLocks noGrp="1"/>
          </p:cNvSpPr>
          <p:nvPr>
            <p:ph type="subTitle" idx="1"/>
          </p:nvPr>
        </p:nvSpPr>
        <p:spPr>
          <a:xfrm>
            <a:off x="259492" y="2263810"/>
            <a:ext cx="3552900" cy="9194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Aft>
                <a:spcPts val="1600"/>
              </a:spcAft>
            </a:pPr>
            <a:r>
              <a:rPr lang="fa-IR" b="1" dirty="0">
                <a:cs typeface="B Nazanin" panose="00000400000000000000" pitchFamily="2" charset="-78"/>
              </a:rPr>
              <a:t>در تاریخ 16/02/1401 خوابگاه آموزشکده جهت ورود دانشجویان غیر بومی راه اندازی شد 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4" name="Google Shape;2262;p37"/>
          <p:cNvSpPr txBox="1">
            <a:spLocks noGrp="1"/>
          </p:cNvSpPr>
          <p:nvPr>
            <p:ph type="ctrTitle"/>
          </p:nvPr>
        </p:nvSpPr>
        <p:spPr>
          <a:xfrm>
            <a:off x="396975" y="1568565"/>
            <a:ext cx="3567026" cy="8860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 rtl="1"/>
            <a:r>
              <a:rPr lang="fa-IR" sz="2400" dirty="0">
                <a:solidFill>
                  <a:schemeClr val="accent2">
                    <a:lumMod val="50000"/>
                  </a:schemeClr>
                </a:solidFill>
              </a:rPr>
              <a:t>بازگشایی خوابگاه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6" b="9171"/>
          <a:stretch/>
        </p:blipFill>
        <p:spPr>
          <a:xfrm>
            <a:off x="303596" y="3436912"/>
            <a:ext cx="2750513" cy="1459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2"/>
          <a:stretch/>
        </p:blipFill>
        <p:spPr>
          <a:xfrm>
            <a:off x="3191198" y="2996344"/>
            <a:ext cx="943743" cy="1424749"/>
          </a:xfrm>
          <a:prstGeom prst="rect">
            <a:avLst/>
          </a:prstGeom>
        </p:spPr>
      </p:pic>
      <p:sp>
        <p:nvSpPr>
          <p:cNvPr id="257" name="TextBox 256"/>
          <p:cNvSpPr txBox="1"/>
          <p:nvPr/>
        </p:nvSpPr>
        <p:spPr>
          <a:xfrm>
            <a:off x="303597" y="3447584"/>
            <a:ext cx="2760166" cy="14482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2" name="TextBox 261"/>
          <p:cNvSpPr txBox="1"/>
          <p:nvPr/>
        </p:nvSpPr>
        <p:spPr>
          <a:xfrm>
            <a:off x="3167502" y="2972865"/>
            <a:ext cx="973964" cy="14482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8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5" name="Google Shape;3395;p47"/>
          <p:cNvGrpSpPr/>
          <p:nvPr/>
        </p:nvGrpSpPr>
        <p:grpSpPr>
          <a:xfrm>
            <a:off x="5614486" y="2317709"/>
            <a:ext cx="3529514" cy="3319877"/>
            <a:chOff x="5641752" y="2001492"/>
            <a:chExt cx="3529514" cy="3319877"/>
          </a:xfrm>
        </p:grpSpPr>
        <p:grpSp>
          <p:nvGrpSpPr>
            <p:cNvPr id="3396" name="Google Shape;3396;p47"/>
            <p:cNvGrpSpPr/>
            <p:nvPr/>
          </p:nvGrpSpPr>
          <p:grpSpPr>
            <a:xfrm>
              <a:off x="5641752" y="3267709"/>
              <a:ext cx="1271232" cy="2053659"/>
              <a:chOff x="5641752" y="3267709"/>
              <a:chExt cx="1271232" cy="2053659"/>
            </a:xfrm>
          </p:grpSpPr>
          <p:grpSp>
            <p:nvGrpSpPr>
              <p:cNvPr id="3397" name="Google Shape;3397;p47"/>
              <p:cNvGrpSpPr/>
              <p:nvPr/>
            </p:nvGrpSpPr>
            <p:grpSpPr>
              <a:xfrm rot="-1237639">
                <a:off x="6158877" y="3658876"/>
                <a:ext cx="482503" cy="1629743"/>
                <a:chOff x="4172480" y="2420689"/>
                <a:chExt cx="806121" cy="2722822"/>
              </a:xfrm>
            </p:grpSpPr>
            <p:sp>
              <p:nvSpPr>
                <p:cNvPr id="3398" name="Google Shape;3398;p47"/>
                <p:cNvSpPr/>
                <p:nvPr/>
              </p:nvSpPr>
              <p:spPr>
                <a:xfrm>
                  <a:off x="4560819" y="2420689"/>
                  <a:ext cx="152276" cy="2722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56414" extrusionOk="0">
                      <a:moveTo>
                        <a:pt x="283" y="1"/>
                      </a:moveTo>
                      <a:cubicBezTo>
                        <a:pt x="276" y="1"/>
                        <a:pt x="269" y="1"/>
                        <a:pt x="261" y="2"/>
                      </a:cubicBezTo>
                      <a:cubicBezTo>
                        <a:pt x="112" y="12"/>
                        <a:pt x="0" y="142"/>
                        <a:pt x="15" y="295"/>
                      </a:cubicBezTo>
                      <a:cubicBezTo>
                        <a:pt x="40" y="632"/>
                        <a:pt x="2611" y="33610"/>
                        <a:pt x="943" y="56414"/>
                      </a:cubicBezTo>
                      <a:lnTo>
                        <a:pt x="1491" y="56414"/>
                      </a:lnTo>
                      <a:cubicBezTo>
                        <a:pt x="3155" y="33566"/>
                        <a:pt x="584" y="585"/>
                        <a:pt x="559" y="251"/>
                      </a:cubicBezTo>
                      <a:cubicBezTo>
                        <a:pt x="548" y="106"/>
                        <a:pt x="429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47"/>
                <p:cNvSpPr/>
                <p:nvPr/>
              </p:nvSpPr>
              <p:spPr>
                <a:xfrm>
                  <a:off x="4597404" y="2460411"/>
                  <a:ext cx="381197" cy="409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8" h="8494" extrusionOk="0">
                      <a:moveTo>
                        <a:pt x="7897" y="1"/>
                      </a:moveTo>
                      <a:lnTo>
                        <a:pt x="7897" y="1"/>
                      </a:lnTo>
                      <a:cubicBezTo>
                        <a:pt x="2306" y="672"/>
                        <a:pt x="0" y="8493"/>
                        <a:pt x="0" y="8493"/>
                      </a:cubicBezTo>
                      <a:cubicBezTo>
                        <a:pt x="6247" y="6176"/>
                        <a:pt x="7897" y="1"/>
                        <a:pt x="789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47"/>
                <p:cNvSpPr/>
                <p:nvPr/>
              </p:nvSpPr>
              <p:spPr>
                <a:xfrm>
                  <a:off x="4195406" y="3132837"/>
                  <a:ext cx="433854" cy="37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9" h="7721" extrusionOk="0">
                      <a:moveTo>
                        <a:pt x="0" y="0"/>
                      </a:moveTo>
                      <a:cubicBezTo>
                        <a:pt x="0" y="0"/>
                        <a:pt x="2360" y="7720"/>
                        <a:pt x="8925" y="7720"/>
                      </a:cubicBezTo>
                      <a:cubicBezTo>
                        <a:pt x="8946" y="7720"/>
                        <a:pt x="8967" y="7720"/>
                        <a:pt x="8989" y="7720"/>
                      </a:cubicBezTo>
                      <a:cubicBezTo>
                        <a:pt x="8989" y="7720"/>
                        <a:pt x="5759" y="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47"/>
                <p:cNvSpPr/>
                <p:nvPr/>
              </p:nvSpPr>
              <p:spPr>
                <a:xfrm>
                  <a:off x="4617338" y="3043595"/>
                  <a:ext cx="345674" cy="46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2" h="9570" extrusionOk="0">
                      <a:moveTo>
                        <a:pt x="7162" y="0"/>
                      </a:moveTo>
                      <a:lnTo>
                        <a:pt x="7162" y="0"/>
                      </a:lnTo>
                      <a:cubicBezTo>
                        <a:pt x="482" y="2715"/>
                        <a:pt x="1" y="9569"/>
                        <a:pt x="319" y="9569"/>
                      </a:cubicBezTo>
                      <a:cubicBezTo>
                        <a:pt x="321" y="9569"/>
                        <a:pt x="322" y="9569"/>
                        <a:pt x="323" y="9569"/>
                      </a:cubicBezTo>
                      <a:cubicBezTo>
                        <a:pt x="5893" y="8590"/>
                        <a:pt x="7162" y="0"/>
                        <a:pt x="71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47"/>
                <p:cNvSpPr/>
                <p:nvPr/>
              </p:nvSpPr>
              <p:spPr>
                <a:xfrm>
                  <a:off x="4264184" y="2454861"/>
                  <a:ext cx="342006" cy="4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6" h="8492" extrusionOk="0">
                      <a:moveTo>
                        <a:pt x="1" y="0"/>
                      </a:moveTo>
                      <a:cubicBezTo>
                        <a:pt x="1" y="0"/>
                        <a:pt x="809" y="7361"/>
                        <a:pt x="7085" y="8492"/>
                      </a:cubicBezTo>
                      <a:cubicBezTo>
                        <a:pt x="7085" y="8492"/>
                        <a:pt x="4921" y="149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47"/>
                <p:cNvSpPr/>
                <p:nvPr/>
              </p:nvSpPr>
              <p:spPr>
                <a:xfrm>
                  <a:off x="4644462" y="3778764"/>
                  <a:ext cx="305083" cy="313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" h="6494" extrusionOk="0">
                      <a:moveTo>
                        <a:pt x="6320" y="0"/>
                      </a:moveTo>
                      <a:cubicBezTo>
                        <a:pt x="1400" y="1490"/>
                        <a:pt x="1" y="6484"/>
                        <a:pt x="1" y="6484"/>
                      </a:cubicBezTo>
                      <a:cubicBezTo>
                        <a:pt x="110" y="6490"/>
                        <a:pt x="217" y="6494"/>
                        <a:pt x="323" y="6494"/>
                      </a:cubicBezTo>
                      <a:cubicBezTo>
                        <a:pt x="4979" y="6494"/>
                        <a:pt x="6320" y="1"/>
                        <a:pt x="63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47"/>
                <p:cNvSpPr/>
                <p:nvPr/>
              </p:nvSpPr>
              <p:spPr>
                <a:xfrm>
                  <a:off x="4250718" y="3704195"/>
                  <a:ext cx="393794" cy="387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8031" extrusionOk="0">
                      <a:moveTo>
                        <a:pt x="0" y="1"/>
                      </a:moveTo>
                      <a:cubicBezTo>
                        <a:pt x="0" y="1"/>
                        <a:pt x="1584" y="8031"/>
                        <a:pt x="7979" y="8031"/>
                      </a:cubicBezTo>
                      <a:cubicBezTo>
                        <a:pt x="8038" y="8031"/>
                        <a:pt x="8098" y="8030"/>
                        <a:pt x="8159" y="8029"/>
                      </a:cubicBezTo>
                      <a:cubicBezTo>
                        <a:pt x="8159" y="8029"/>
                        <a:pt x="5983" y="56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5" name="Google Shape;3405;p47"/>
                <p:cNvSpPr/>
                <p:nvPr/>
              </p:nvSpPr>
              <p:spPr>
                <a:xfrm>
                  <a:off x="4172480" y="4272369"/>
                  <a:ext cx="470101" cy="3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7130" extrusionOk="0">
                      <a:moveTo>
                        <a:pt x="292" y="0"/>
                      </a:moveTo>
                      <a:cubicBezTo>
                        <a:pt x="195" y="0"/>
                        <a:pt x="98" y="2"/>
                        <a:pt x="0" y="6"/>
                      </a:cubicBezTo>
                      <a:cubicBezTo>
                        <a:pt x="0" y="6"/>
                        <a:pt x="2873" y="7129"/>
                        <a:pt x="8594" y="7129"/>
                      </a:cubicBezTo>
                      <a:cubicBezTo>
                        <a:pt x="8964" y="7129"/>
                        <a:pt x="9346" y="7100"/>
                        <a:pt x="9740" y="7036"/>
                      </a:cubicBezTo>
                      <a:cubicBezTo>
                        <a:pt x="9740" y="7036"/>
                        <a:pt x="6353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6" name="Google Shape;3406;p47"/>
                <p:cNvSpPr/>
                <p:nvPr/>
              </p:nvSpPr>
              <p:spPr>
                <a:xfrm>
                  <a:off x="4642532" y="4234481"/>
                  <a:ext cx="320480" cy="378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0" h="7843" extrusionOk="0">
                      <a:moveTo>
                        <a:pt x="6640" y="0"/>
                      </a:moveTo>
                      <a:cubicBezTo>
                        <a:pt x="740" y="1277"/>
                        <a:pt x="1" y="7843"/>
                        <a:pt x="1" y="7843"/>
                      </a:cubicBezTo>
                      <a:cubicBezTo>
                        <a:pt x="6520" y="7437"/>
                        <a:pt x="6640" y="1"/>
                        <a:pt x="66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47"/>
                <p:cNvSpPr/>
                <p:nvPr/>
              </p:nvSpPr>
              <p:spPr>
                <a:xfrm>
                  <a:off x="4250718" y="4811969"/>
                  <a:ext cx="374343" cy="247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6" h="5133" extrusionOk="0">
                      <a:moveTo>
                        <a:pt x="0" y="1"/>
                      </a:moveTo>
                      <a:cubicBezTo>
                        <a:pt x="0" y="1"/>
                        <a:pt x="1406" y="5132"/>
                        <a:pt x="7268" y="5132"/>
                      </a:cubicBezTo>
                      <a:cubicBezTo>
                        <a:pt x="7427" y="5132"/>
                        <a:pt x="7590" y="5128"/>
                        <a:pt x="7756" y="5121"/>
                      </a:cubicBezTo>
                      <a:cubicBezTo>
                        <a:pt x="7756" y="5121"/>
                        <a:pt x="5972" y="10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47"/>
                <p:cNvSpPr/>
                <p:nvPr/>
              </p:nvSpPr>
              <p:spPr>
                <a:xfrm>
                  <a:off x="4625012" y="4750383"/>
                  <a:ext cx="296347" cy="30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0" h="6406" extrusionOk="0">
                      <a:moveTo>
                        <a:pt x="5647" y="0"/>
                      </a:moveTo>
                      <a:lnTo>
                        <a:pt x="5647" y="0"/>
                      </a:lnTo>
                      <a:cubicBezTo>
                        <a:pt x="787" y="1451"/>
                        <a:pt x="1" y="6397"/>
                        <a:pt x="1" y="6397"/>
                      </a:cubicBezTo>
                      <a:cubicBezTo>
                        <a:pt x="133" y="6403"/>
                        <a:pt x="263" y="6406"/>
                        <a:pt x="389" y="6406"/>
                      </a:cubicBezTo>
                      <a:cubicBezTo>
                        <a:pt x="6139" y="6406"/>
                        <a:pt x="5647" y="1"/>
                        <a:pt x="56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47"/>
                <p:cNvSpPr/>
                <p:nvPr/>
              </p:nvSpPr>
              <p:spPr>
                <a:xfrm>
                  <a:off x="4606140" y="2459398"/>
                  <a:ext cx="372461" cy="391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7" h="8102" extrusionOk="0">
                      <a:moveTo>
                        <a:pt x="7716" y="0"/>
                      </a:moveTo>
                      <a:cubicBezTo>
                        <a:pt x="7568" y="182"/>
                        <a:pt x="7422" y="366"/>
                        <a:pt x="7281" y="548"/>
                      </a:cubicBezTo>
                      <a:cubicBezTo>
                        <a:pt x="7136" y="733"/>
                        <a:pt x="6980" y="907"/>
                        <a:pt x="6831" y="1084"/>
                      </a:cubicBezTo>
                      <a:cubicBezTo>
                        <a:pt x="6535" y="1444"/>
                        <a:pt x="6222" y="1792"/>
                        <a:pt x="5911" y="2137"/>
                      </a:cubicBezTo>
                      <a:cubicBezTo>
                        <a:pt x="5283" y="2825"/>
                        <a:pt x="4638" y="3496"/>
                        <a:pt x="3985" y="4163"/>
                      </a:cubicBezTo>
                      <a:cubicBezTo>
                        <a:pt x="3337" y="4834"/>
                        <a:pt x="2669" y="5483"/>
                        <a:pt x="2005" y="6143"/>
                      </a:cubicBezTo>
                      <a:lnTo>
                        <a:pt x="0" y="8101"/>
                      </a:lnTo>
                      <a:cubicBezTo>
                        <a:pt x="743" y="7532"/>
                        <a:pt x="1451" y="6918"/>
                        <a:pt x="2150" y="6295"/>
                      </a:cubicBezTo>
                      <a:cubicBezTo>
                        <a:pt x="2847" y="5671"/>
                        <a:pt x="3521" y="5022"/>
                        <a:pt x="4181" y="4356"/>
                      </a:cubicBezTo>
                      <a:cubicBezTo>
                        <a:pt x="4830" y="3681"/>
                        <a:pt x="5476" y="2999"/>
                        <a:pt x="6066" y="2274"/>
                      </a:cubicBezTo>
                      <a:cubicBezTo>
                        <a:pt x="6661" y="1549"/>
                        <a:pt x="7234" y="805"/>
                        <a:pt x="77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47"/>
                <p:cNvSpPr/>
                <p:nvPr/>
              </p:nvSpPr>
              <p:spPr>
                <a:xfrm>
                  <a:off x="4264184" y="2453606"/>
                  <a:ext cx="323810" cy="390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9" h="809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99" y="791"/>
                        <a:pt x="853" y="1553"/>
                        <a:pt x="1328" y="2300"/>
                      </a:cubicBezTo>
                      <a:cubicBezTo>
                        <a:pt x="1799" y="3050"/>
                        <a:pt x="2310" y="3772"/>
                        <a:pt x="2851" y="4476"/>
                      </a:cubicBezTo>
                      <a:cubicBezTo>
                        <a:pt x="3390" y="5179"/>
                        <a:pt x="3964" y="5860"/>
                        <a:pt x="4602" y="6481"/>
                      </a:cubicBezTo>
                      <a:cubicBezTo>
                        <a:pt x="5232" y="7097"/>
                        <a:pt x="5910" y="7695"/>
                        <a:pt x="6708" y="8094"/>
                      </a:cubicBezTo>
                      <a:cubicBezTo>
                        <a:pt x="6531" y="7960"/>
                        <a:pt x="6353" y="7829"/>
                        <a:pt x="6175" y="7702"/>
                      </a:cubicBezTo>
                      <a:cubicBezTo>
                        <a:pt x="6005" y="7561"/>
                        <a:pt x="5845" y="7413"/>
                        <a:pt x="5679" y="7267"/>
                      </a:cubicBezTo>
                      <a:cubicBezTo>
                        <a:pt x="5359" y="6966"/>
                        <a:pt x="5040" y="6665"/>
                        <a:pt x="4750" y="6335"/>
                      </a:cubicBezTo>
                      <a:cubicBezTo>
                        <a:pt x="4159" y="5686"/>
                        <a:pt x="3597" y="5008"/>
                        <a:pt x="3068" y="4309"/>
                      </a:cubicBezTo>
                      <a:cubicBezTo>
                        <a:pt x="2528" y="3616"/>
                        <a:pt x="2013" y="2901"/>
                        <a:pt x="1502" y="2183"/>
                      </a:cubicBezTo>
                      <a:cubicBezTo>
                        <a:pt x="1244" y="1825"/>
                        <a:pt x="994" y="1462"/>
                        <a:pt x="747" y="1096"/>
                      </a:cubicBezTo>
                      <a:cubicBezTo>
                        <a:pt x="493" y="734"/>
                        <a:pt x="250" y="367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47"/>
                <p:cNvSpPr/>
                <p:nvPr/>
              </p:nvSpPr>
              <p:spPr>
                <a:xfrm>
                  <a:off x="4195406" y="3131630"/>
                  <a:ext cx="424249" cy="361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0" h="748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62" y="797"/>
                        <a:pt x="1186" y="1548"/>
                        <a:pt x="1831" y="2277"/>
                      </a:cubicBezTo>
                      <a:cubicBezTo>
                        <a:pt x="2480" y="3006"/>
                        <a:pt x="3162" y="3702"/>
                        <a:pt x="3884" y="4358"/>
                      </a:cubicBezTo>
                      <a:cubicBezTo>
                        <a:pt x="4612" y="5007"/>
                        <a:pt x="5359" y="5642"/>
                        <a:pt x="6179" y="6179"/>
                      </a:cubicBezTo>
                      <a:cubicBezTo>
                        <a:pt x="6995" y="6715"/>
                        <a:pt x="7857" y="7197"/>
                        <a:pt x="8789" y="7487"/>
                      </a:cubicBezTo>
                      <a:cubicBezTo>
                        <a:pt x="8572" y="7379"/>
                        <a:pt x="8354" y="7273"/>
                        <a:pt x="8133" y="7168"/>
                      </a:cubicBezTo>
                      <a:cubicBezTo>
                        <a:pt x="7916" y="7066"/>
                        <a:pt x="7717" y="6925"/>
                        <a:pt x="7506" y="6810"/>
                      </a:cubicBezTo>
                      <a:cubicBezTo>
                        <a:pt x="7292" y="6693"/>
                        <a:pt x="7093" y="6555"/>
                        <a:pt x="6893" y="6421"/>
                      </a:cubicBezTo>
                      <a:cubicBezTo>
                        <a:pt x="6694" y="6283"/>
                        <a:pt x="6490" y="6157"/>
                        <a:pt x="6302" y="6005"/>
                      </a:cubicBezTo>
                      <a:cubicBezTo>
                        <a:pt x="5519" y="5439"/>
                        <a:pt x="4786" y="4804"/>
                        <a:pt x="4069" y="4155"/>
                      </a:cubicBezTo>
                      <a:cubicBezTo>
                        <a:pt x="3347" y="3510"/>
                        <a:pt x="2666" y="2824"/>
                        <a:pt x="1983" y="2132"/>
                      </a:cubicBezTo>
                      <a:cubicBezTo>
                        <a:pt x="1643" y="1788"/>
                        <a:pt x="1313" y="1436"/>
                        <a:pt x="983" y="1077"/>
                      </a:cubicBezTo>
                      <a:cubicBezTo>
                        <a:pt x="649" y="725"/>
                        <a:pt x="327" y="36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47"/>
                <p:cNvSpPr/>
                <p:nvPr/>
              </p:nvSpPr>
              <p:spPr>
                <a:xfrm>
                  <a:off x="4644462" y="3042340"/>
                  <a:ext cx="318549" cy="450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0" h="9338" extrusionOk="0">
                      <a:moveTo>
                        <a:pt x="6600" y="1"/>
                      </a:moveTo>
                      <a:lnTo>
                        <a:pt x="6600" y="1"/>
                      </a:lnTo>
                      <a:cubicBezTo>
                        <a:pt x="6404" y="443"/>
                        <a:pt x="6263" y="903"/>
                        <a:pt x="6034" y="1328"/>
                      </a:cubicBezTo>
                      <a:cubicBezTo>
                        <a:pt x="5929" y="1545"/>
                        <a:pt x="5842" y="1767"/>
                        <a:pt x="5726" y="1976"/>
                      </a:cubicBezTo>
                      <a:lnTo>
                        <a:pt x="5381" y="2612"/>
                      </a:lnTo>
                      <a:cubicBezTo>
                        <a:pt x="4899" y="3438"/>
                        <a:pt x="4392" y="4254"/>
                        <a:pt x="3815" y="5019"/>
                      </a:cubicBezTo>
                      <a:cubicBezTo>
                        <a:pt x="3246" y="5791"/>
                        <a:pt x="2637" y="6534"/>
                        <a:pt x="2002" y="7256"/>
                      </a:cubicBezTo>
                      <a:cubicBezTo>
                        <a:pt x="1686" y="7619"/>
                        <a:pt x="1360" y="7970"/>
                        <a:pt x="1023" y="8315"/>
                      </a:cubicBezTo>
                      <a:cubicBezTo>
                        <a:pt x="693" y="8670"/>
                        <a:pt x="349" y="9003"/>
                        <a:pt x="1" y="9337"/>
                      </a:cubicBezTo>
                      <a:cubicBezTo>
                        <a:pt x="773" y="8757"/>
                        <a:pt x="1480" y="8094"/>
                        <a:pt x="2158" y="7398"/>
                      </a:cubicBezTo>
                      <a:cubicBezTo>
                        <a:pt x="2832" y="6705"/>
                        <a:pt x="3452" y="5958"/>
                        <a:pt x="4032" y="5182"/>
                      </a:cubicBezTo>
                      <a:cubicBezTo>
                        <a:pt x="4613" y="4402"/>
                        <a:pt x="5120" y="3572"/>
                        <a:pt x="5567" y="2709"/>
                      </a:cubicBezTo>
                      <a:cubicBezTo>
                        <a:pt x="6012" y="1846"/>
                        <a:pt x="6353" y="932"/>
                        <a:pt x="66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47"/>
                <p:cNvSpPr/>
                <p:nvPr/>
              </p:nvSpPr>
              <p:spPr>
                <a:xfrm>
                  <a:off x="4250718" y="3703182"/>
                  <a:ext cx="390126" cy="375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3" h="7789" extrusionOk="0">
                      <a:moveTo>
                        <a:pt x="0" y="0"/>
                      </a:moveTo>
                      <a:cubicBezTo>
                        <a:pt x="449" y="842"/>
                        <a:pt x="979" y="1635"/>
                        <a:pt x="1541" y="2404"/>
                      </a:cubicBezTo>
                      <a:cubicBezTo>
                        <a:pt x="2107" y="3173"/>
                        <a:pt x="2716" y="3909"/>
                        <a:pt x="3379" y="4597"/>
                      </a:cubicBezTo>
                      <a:cubicBezTo>
                        <a:pt x="4050" y="5280"/>
                        <a:pt x="4757" y="5932"/>
                        <a:pt x="5540" y="6483"/>
                      </a:cubicBezTo>
                      <a:cubicBezTo>
                        <a:pt x="6328" y="7031"/>
                        <a:pt x="7172" y="7499"/>
                        <a:pt x="8082" y="7789"/>
                      </a:cubicBezTo>
                      <a:cubicBezTo>
                        <a:pt x="7868" y="7680"/>
                        <a:pt x="7655" y="7575"/>
                        <a:pt x="7444" y="7473"/>
                      </a:cubicBezTo>
                      <a:lnTo>
                        <a:pt x="7285" y="7397"/>
                      </a:lnTo>
                      <a:lnTo>
                        <a:pt x="7133" y="7303"/>
                      </a:lnTo>
                      <a:lnTo>
                        <a:pt x="6832" y="7118"/>
                      </a:lnTo>
                      <a:lnTo>
                        <a:pt x="6527" y="6937"/>
                      </a:lnTo>
                      <a:cubicBezTo>
                        <a:pt x="6429" y="6871"/>
                        <a:pt x="6335" y="6798"/>
                        <a:pt x="6236" y="6733"/>
                      </a:cubicBezTo>
                      <a:cubicBezTo>
                        <a:pt x="6048" y="6592"/>
                        <a:pt x="5849" y="6465"/>
                        <a:pt x="5667" y="6316"/>
                      </a:cubicBezTo>
                      <a:cubicBezTo>
                        <a:pt x="4924" y="5732"/>
                        <a:pt x="4235" y="5087"/>
                        <a:pt x="3575" y="4410"/>
                      </a:cubicBezTo>
                      <a:cubicBezTo>
                        <a:pt x="2916" y="3735"/>
                        <a:pt x="2306" y="3009"/>
                        <a:pt x="1708" y="2277"/>
                      </a:cubicBezTo>
                      <a:cubicBezTo>
                        <a:pt x="1407" y="1911"/>
                        <a:pt x="1117" y="1533"/>
                        <a:pt x="837" y="1153"/>
                      </a:cubicBezTo>
                      <a:cubicBezTo>
                        <a:pt x="548" y="776"/>
                        <a:pt x="272" y="39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4" name="Google Shape;3414;p47"/>
                <p:cNvSpPr/>
                <p:nvPr/>
              </p:nvSpPr>
              <p:spPr>
                <a:xfrm>
                  <a:off x="4644462" y="3767567"/>
                  <a:ext cx="305083" cy="32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" h="6694" extrusionOk="0">
                      <a:moveTo>
                        <a:pt x="6320" y="0"/>
                      </a:moveTo>
                      <a:cubicBezTo>
                        <a:pt x="6237" y="178"/>
                        <a:pt x="6150" y="356"/>
                        <a:pt x="6070" y="534"/>
                      </a:cubicBezTo>
                      <a:lnTo>
                        <a:pt x="5950" y="802"/>
                      </a:lnTo>
                      <a:lnTo>
                        <a:pt x="5806" y="1059"/>
                      </a:lnTo>
                      <a:lnTo>
                        <a:pt x="5523" y="1570"/>
                      </a:lnTo>
                      <a:lnTo>
                        <a:pt x="5200" y="2060"/>
                      </a:lnTo>
                      <a:cubicBezTo>
                        <a:pt x="4762" y="2701"/>
                        <a:pt x="4275" y="3315"/>
                        <a:pt x="3721" y="3862"/>
                      </a:cubicBezTo>
                      <a:cubicBezTo>
                        <a:pt x="3180" y="4420"/>
                        <a:pt x="2590" y="4932"/>
                        <a:pt x="1969" y="5407"/>
                      </a:cubicBezTo>
                      <a:cubicBezTo>
                        <a:pt x="1658" y="5643"/>
                        <a:pt x="1338" y="5871"/>
                        <a:pt x="1008" y="6081"/>
                      </a:cubicBezTo>
                      <a:cubicBezTo>
                        <a:pt x="682" y="6302"/>
                        <a:pt x="345" y="6502"/>
                        <a:pt x="1" y="6694"/>
                      </a:cubicBezTo>
                      <a:cubicBezTo>
                        <a:pt x="740" y="6411"/>
                        <a:pt x="1433" y="6019"/>
                        <a:pt x="2089" y="5577"/>
                      </a:cubicBezTo>
                      <a:cubicBezTo>
                        <a:pt x="2749" y="5134"/>
                        <a:pt x="3358" y="4616"/>
                        <a:pt x="3917" y="4055"/>
                      </a:cubicBezTo>
                      <a:cubicBezTo>
                        <a:pt x="4479" y="3489"/>
                        <a:pt x="4971" y="2854"/>
                        <a:pt x="5378" y="2172"/>
                      </a:cubicBezTo>
                      <a:cubicBezTo>
                        <a:pt x="5806" y="1501"/>
                        <a:pt x="6096" y="751"/>
                        <a:pt x="63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5" name="Google Shape;3415;p47"/>
                <p:cNvSpPr/>
                <p:nvPr/>
              </p:nvSpPr>
              <p:spPr>
                <a:xfrm>
                  <a:off x="4172480" y="4273672"/>
                  <a:ext cx="463971" cy="32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3" h="6785" extrusionOk="0">
                      <a:moveTo>
                        <a:pt x="0" y="0"/>
                      </a:moveTo>
                      <a:cubicBezTo>
                        <a:pt x="541" y="852"/>
                        <a:pt x="1178" y="1635"/>
                        <a:pt x="1864" y="2383"/>
                      </a:cubicBezTo>
                      <a:cubicBezTo>
                        <a:pt x="2546" y="3126"/>
                        <a:pt x="3297" y="3808"/>
                        <a:pt x="4094" y="4432"/>
                      </a:cubicBezTo>
                      <a:cubicBezTo>
                        <a:pt x="4906" y="5041"/>
                        <a:pt x="5773" y="5578"/>
                        <a:pt x="6694" y="6001"/>
                      </a:cubicBezTo>
                      <a:cubicBezTo>
                        <a:pt x="7626" y="6411"/>
                        <a:pt x="8612" y="6687"/>
                        <a:pt x="9613" y="6785"/>
                      </a:cubicBezTo>
                      <a:cubicBezTo>
                        <a:pt x="9127" y="6651"/>
                        <a:pt x="8630" y="6578"/>
                        <a:pt x="8166" y="6383"/>
                      </a:cubicBezTo>
                      <a:cubicBezTo>
                        <a:pt x="7688" y="6241"/>
                        <a:pt x="7238" y="6016"/>
                        <a:pt x="6784" y="5813"/>
                      </a:cubicBezTo>
                      <a:cubicBezTo>
                        <a:pt x="5899" y="5352"/>
                        <a:pt x="5055" y="4820"/>
                        <a:pt x="4261" y="4217"/>
                      </a:cubicBezTo>
                      <a:cubicBezTo>
                        <a:pt x="3471" y="3605"/>
                        <a:pt x="2727" y="2937"/>
                        <a:pt x="2013" y="2234"/>
                      </a:cubicBezTo>
                      <a:cubicBezTo>
                        <a:pt x="1657" y="1886"/>
                        <a:pt x="1313" y="1520"/>
                        <a:pt x="979" y="1146"/>
                      </a:cubicBezTo>
                      <a:cubicBezTo>
                        <a:pt x="639" y="780"/>
                        <a:pt x="316" y="39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6" name="Google Shape;3416;p47"/>
                <p:cNvSpPr/>
                <p:nvPr/>
              </p:nvSpPr>
              <p:spPr>
                <a:xfrm>
                  <a:off x="4656529" y="4234481"/>
                  <a:ext cx="306483" cy="36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" h="7597" extrusionOk="0">
                      <a:moveTo>
                        <a:pt x="6350" y="0"/>
                      </a:moveTo>
                      <a:lnTo>
                        <a:pt x="6350" y="0"/>
                      </a:lnTo>
                      <a:cubicBezTo>
                        <a:pt x="6008" y="772"/>
                        <a:pt x="5672" y="1542"/>
                        <a:pt x="5222" y="2252"/>
                      </a:cubicBezTo>
                      <a:cubicBezTo>
                        <a:pt x="5016" y="2615"/>
                        <a:pt x="4768" y="2956"/>
                        <a:pt x="4537" y="3300"/>
                      </a:cubicBezTo>
                      <a:cubicBezTo>
                        <a:pt x="4283" y="3634"/>
                        <a:pt x="4043" y="3975"/>
                        <a:pt x="3764" y="4286"/>
                      </a:cubicBezTo>
                      <a:cubicBezTo>
                        <a:pt x="3228" y="4928"/>
                        <a:pt x="2636" y="5523"/>
                        <a:pt x="2010" y="6081"/>
                      </a:cubicBezTo>
                      <a:cubicBezTo>
                        <a:pt x="1697" y="6357"/>
                        <a:pt x="1371" y="6621"/>
                        <a:pt x="1038" y="6875"/>
                      </a:cubicBezTo>
                      <a:cubicBezTo>
                        <a:pt x="704" y="7133"/>
                        <a:pt x="360" y="7372"/>
                        <a:pt x="0" y="7597"/>
                      </a:cubicBezTo>
                      <a:cubicBezTo>
                        <a:pt x="770" y="7245"/>
                        <a:pt x="1480" y="6766"/>
                        <a:pt x="2147" y="6241"/>
                      </a:cubicBezTo>
                      <a:cubicBezTo>
                        <a:pt x="2815" y="5715"/>
                        <a:pt x="3424" y="5113"/>
                        <a:pt x="3971" y="4464"/>
                      </a:cubicBezTo>
                      <a:cubicBezTo>
                        <a:pt x="4254" y="4144"/>
                        <a:pt x="4497" y="3793"/>
                        <a:pt x="4747" y="3448"/>
                      </a:cubicBezTo>
                      <a:cubicBezTo>
                        <a:pt x="4972" y="3086"/>
                        <a:pt x="5222" y="2742"/>
                        <a:pt x="5404" y="2354"/>
                      </a:cubicBezTo>
                      <a:cubicBezTo>
                        <a:pt x="5501" y="2165"/>
                        <a:pt x="5610" y="1984"/>
                        <a:pt x="5693" y="1788"/>
                      </a:cubicBezTo>
                      <a:lnTo>
                        <a:pt x="5948" y="1204"/>
                      </a:lnTo>
                      <a:cubicBezTo>
                        <a:pt x="6035" y="1008"/>
                        <a:pt x="6095" y="805"/>
                        <a:pt x="6161" y="606"/>
                      </a:cubicBezTo>
                      <a:cubicBezTo>
                        <a:pt x="6226" y="402"/>
                        <a:pt x="6291" y="200"/>
                        <a:pt x="63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7" name="Google Shape;3417;p47"/>
                <p:cNvSpPr/>
                <p:nvPr/>
              </p:nvSpPr>
              <p:spPr>
                <a:xfrm>
                  <a:off x="4250718" y="4811969"/>
                  <a:ext cx="359816" cy="241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5" h="500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57" y="617"/>
                        <a:pt x="976" y="1186"/>
                        <a:pt x="1515" y="1730"/>
                      </a:cubicBezTo>
                      <a:cubicBezTo>
                        <a:pt x="2056" y="2274"/>
                        <a:pt x="2636" y="2782"/>
                        <a:pt x="3252" y="3246"/>
                      </a:cubicBezTo>
                      <a:cubicBezTo>
                        <a:pt x="3873" y="3699"/>
                        <a:pt x="4518" y="4135"/>
                        <a:pt x="5229" y="4446"/>
                      </a:cubicBezTo>
                      <a:cubicBezTo>
                        <a:pt x="5932" y="4762"/>
                        <a:pt x="6686" y="5001"/>
                        <a:pt x="7455" y="5008"/>
                      </a:cubicBezTo>
                      <a:cubicBezTo>
                        <a:pt x="7270" y="4968"/>
                        <a:pt x="7081" y="4928"/>
                        <a:pt x="6897" y="4893"/>
                      </a:cubicBezTo>
                      <a:cubicBezTo>
                        <a:pt x="6711" y="4852"/>
                        <a:pt x="6534" y="4772"/>
                        <a:pt x="6356" y="4715"/>
                      </a:cubicBezTo>
                      <a:cubicBezTo>
                        <a:pt x="6175" y="4667"/>
                        <a:pt x="6005" y="4580"/>
                        <a:pt x="5831" y="4504"/>
                      </a:cubicBezTo>
                      <a:cubicBezTo>
                        <a:pt x="5657" y="4428"/>
                        <a:pt x="5486" y="4356"/>
                        <a:pt x="5323" y="4258"/>
                      </a:cubicBezTo>
                      <a:cubicBezTo>
                        <a:pt x="4653" y="3910"/>
                        <a:pt x="4025" y="3482"/>
                        <a:pt x="3419" y="3025"/>
                      </a:cubicBezTo>
                      <a:cubicBezTo>
                        <a:pt x="2807" y="2579"/>
                        <a:pt x="2230" y="2083"/>
                        <a:pt x="1661" y="1578"/>
                      </a:cubicBezTo>
                      <a:cubicBezTo>
                        <a:pt x="1374" y="1328"/>
                        <a:pt x="1095" y="1067"/>
                        <a:pt x="824" y="802"/>
                      </a:cubicBezTo>
                      <a:cubicBezTo>
                        <a:pt x="541" y="541"/>
                        <a:pt x="272" y="27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8" name="Google Shape;3418;p47"/>
                <p:cNvSpPr/>
                <p:nvPr/>
              </p:nvSpPr>
              <p:spPr>
                <a:xfrm>
                  <a:off x="4629066" y="4744784"/>
                  <a:ext cx="269029" cy="308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4" h="6401" extrusionOk="0">
                      <a:moveTo>
                        <a:pt x="5573" y="1"/>
                      </a:moveTo>
                      <a:lnTo>
                        <a:pt x="5573" y="1"/>
                      </a:lnTo>
                      <a:cubicBezTo>
                        <a:pt x="5446" y="356"/>
                        <a:pt x="5337" y="715"/>
                        <a:pt x="5218" y="1070"/>
                      </a:cubicBezTo>
                      <a:cubicBezTo>
                        <a:pt x="5073" y="1418"/>
                        <a:pt x="4950" y="1770"/>
                        <a:pt x="4793" y="2111"/>
                      </a:cubicBezTo>
                      <a:cubicBezTo>
                        <a:pt x="4612" y="2437"/>
                        <a:pt x="4482" y="2789"/>
                        <a:pt x="4271" y="3097"/>
                      </a:cubicBezTo>
                      <a:cubicBezTo>
                        <a:pt x="4174" y="3253"/>
                        <a:pt x="4083" y="3416"/>
                        <a:pt x="3982" y="3572"/>
                      </a:cubicBezTo>
                      <a:lnTo>
                        <a:pt x="3652" y="4018"/>
                      </a:lnTo>
                      <a:cubicBezTo>
                        <a:pt x="3195" y="4598"/>
                        <a:pt x="2658" y="5117"/>
                        <a:pt x="2045" y="5534"/>
                      </a:cubicBezTo>
                      <a:cubicBezTo>
                        <a:pt x="1893" y="5635"/>
                        <a:pt x="1737" y="5741"/>
                        <a:pt x="1570" y="5824"/>
                      </a:cubicBezTo>
                      <a:cubicBezTo>
                        <a:pt x="1411" y="5918"/>
                        <a:pt x="1240" y="5990"/>
                        <a:pt x="1070" y="6067"/>
                      </a:cubicBezTo>
                      <a:cubicBezTo>
                        <a:pt x="730" y="6219"/>
                        <a:pt x="374" y="6335"/>
                        <a:pt x="0" y="6400"/>
                      </a:cubicBezTo>
                      <a:cubicBezTo>
                        <a:pt x="762" y="6375"/>
                        <a:pt x="1498" y="6096"/>
                        <a:pt x="2158" y="5708"/>
                      </a:cubicBezTo>
                      <a:cubicBezTo>
                        <a:pt x="2822" y="5319"/>
                        <a:pt x="3387" y="4783"/>
                        <a:pt x="3866" y="4185"/>
                      </a:cubicBezTo>
                      <a:lnTo>
                        <a:pt x="4203" y="3717"/>
                      </a:lnTo>
                      <a:cubicBezTo>
                        <a:pt x="4308" y="3557"/>
                        <a:pt x="4398" y="3391"/>
                        <a:pt x="4497" y="3224"/>
                      </a:cubicBezTo>
                      <a:cubicBezTo>
                        <a:pt x="4591" y="3061"/>
                        <a:pt x="4685" y="2894"/>
                        <a:pt x="4758" y="2717"/>
                      </a:cubicBezTo>
                      <a:cubicBezTo>
                        <a:pt x="4837" y="2543"/>
                        <a:pt x="4914" y="2369"/>
                        <a:pt x="4986" y="2191"/>
                      </a:cubicBezTo>
                      <a:cubicBezTo>
                        <a:pt x="5124" y="1839"/>
                        <a:pt x="5225" y="1469"/>
                        <a:pt x="5349" y="1110"/>
                      </a:cubicBezTo>
                      <a:cubicBezTo>
                        <a:pt x="5424" y="740"/>
                        <a:pt x="5508" y="370"/>
                        <a:pt x="55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19" name="Google Shape;3419;p47"/>
              <p:cNvSpPr/>
              <p:nvPr/>
            </p:nvSpPr>
            <p:spPr>
              <a:xfrm rot="-850406">
                <a:off x="5698086" y="3440275"/>
                <a:ext cx="370409" cy="292057"/>
              </a:xfrm>
              <a:custGeom>
                <a:avLst/>
                <a:gdLst/>
                <a:ahLst/>
                <a:cxnLst/>
                <a:rect l="l" t="t" r="r" b="b"/>
                <a:pathLst>
                  <a:path w="23075" h="18194" extrusionOk="0">
                    <a:moveTo>
                      <a:pt x="6353" y="1"/>
                    </a:moveTo>
                    <a:cubicBezTo>
                      <a:pt x="5892" y="1"/>
                      <a:pt x="5465" y="121"/>
                      <a:pt x="5083" y="381"/>
                    </a:cubicBezTo>
                    <a:cubicBezTo>
                      <a:pt x="0" y="3836"/>
                      <a:pt x="23075" y="18193"/>
                      <a:pt x="23075" y="18193"/>
                    </a:cubicBezTo>
                    <a:cubicBezTo>
                      <a:pt x="23075" y="18193"/>
                      <a:pt x="12034" y="1"/>
                      <a:pt x="63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47"/>
              <p:cNvSpPr/>
              <p:nvPr/>
            </p:nvSpPr>
            <p:spPr>
              <a:xfrm rot="-850406">
                <a:off x="5761606" y="3499420"/>
                <a:ext cx="16406" cy="1606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01" extrusionOk="0">
                    <a:moveTo>
                      <a:pt x="135" y="1"/>
                    </a:moveTo>
                    <a:cubicBezTo>
                      <a:pt x="61" y="1"/>
                      <a:pt x="1" y="98"/>
                      <a:pt x="62" y="171"/>
                    </a:cubicBezTo>
                    <a:cubicBezTo>
                      <a:pt x="199" y="338"/>
                      <a:pt x="343" y="498"/>
                      <a:pt x="491" y="654"/>
                    </a:cubicBezTo>
                    <a:cubicBezTo>
                      <a:pt x="617" y="787"/>
                      <a:pt x="758" y="928"/>
                      <a:pt x="933" y="996"/>
                    </a:cubicBezTo>
                    <a:cubicBezTo>
                      <a:pt x="940" y="999"/>
                      <a:pt x="947" y="1000"/>
                      <a:pt x="954" y="1000"/>
                    </a:cubicBezTo>
                    <a:cubicBezTo>
                      <a:pt x="998" y="1000"/>
                      <a:pt x="1022" y="941"/>
                      <a:pt x="1005" y="901"/>
                    </a:cubicBezTo>
                    <a:cubicBezTo>
                      <a:pt x="925" y="730"/>
                      <a:pt x="773" y="589"/>
                      <a:pt x="640" y="460"/>
                    </a:cubicBezTo>
                    <a:cubicBezTo>
                      <a:pt x="496" y="319"/>
                      <a:pt x="351" y="175"/>
                      <a:pt x="203" y="31"/>
                    </a:cubicBezTo>
                    <a:cubicBezTo>
                      <a:pt x="181" y="10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47"/>
              <p:cNvSpPr/>
              <p:nvPr/>
            </p:nvSpPr>
            <p:spPr>
              <a:xfrm rot="-850406">
                <a:off x="5765742" y="3488472"/>
                <a:ext cx="13227" cy="1250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79" extrusionOk="0">
                    <a:moveTo>
                      <a:pt x="139" y="0"/>
                    </a:moveTo>
                    <a:cubicBezTo>
                      <a:pt x="69" y="0"/>
                      <a:pt x="0" y="80"/>
                      <a:pt x="49" y="151"/>
                    </a:cubicBezTo>
                    <a:cubicBezTo>
                      <a:pt x="144" y="288"/>
                      <a:pt x="246" y="422"/>
                      <a:pt x="364" y="539"/>
                    </a:cubicBezTo>
                    <a:cubicBezTo>
                      <a:pt x="470" y="650"/>
                      <a:pt x="581" y="760"/>
                      <a:pt x="740" y="778"/>
                    </a:cubicBezTo>
                    <a:cubicBezTo>
                      <a:pt x="742" y="778"/>
                      <a:pt x="744" y="779"/>
                      <a:pt x="746" y="779"/>
                    </a:cubicBezTo>
                    <a:cubicBezTo>
                      <a:pt x="789" y="779"/>
                      <a:pt x="824" y="727"/>
                      <a:pt x="809" y="687"/>
                    </a:cubicBezTo>
                    <a:cubicBezTo>
                      <a:pt x="756" y="550"/>
                      <a:pt x="642" y="467"/>
                      <a:pt x="535" y="368"/>
                    </a:cubicBezTo>
                    <a:cubicBezTo>
                      <a:pt x="417" y="262"/>
                      <a:pt x="307" y="148"/>
                      <a:pt x="204" y="30"/>
                    </a:cubicBezTo>
                    <a:cubicBezTo>
                      <a:pt x="185" y="9"/>
                      <a:pt x="162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47"/>
              <p:cNvSpPr/>
              <p:nvPr/>
            </p:nvSpPr>
            <p:spPr>
              <a:xfrm rot="-850406">
                <a:off x="5789137" y="3518505"/>
                <a:ext cx="14881" cy="1189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741" extrusionOk="0">
                    <a:moveTo>
                      <a:pt x="122" y="1"/>
                    </a:moveTo>
                    <a:cubicBezTo>
                      <a:pt x="51" y="1"/>
                      <a:pt x="0" y="99"/>
                      <a:pt x="56" y="161"/>
                    </a:cubicBezTo>
                    <a:cubicBezTo>
                      <a:pt x="181" y="294"/>
                      <a:pt x="314" y="419"/>
                      <a:pt x="455" y="538"/>
                    </a:cubicBezTo>
                    <a:cubicBezTo>
                      <a:pt x="551" y="620"/>
                      <a:pt x="664" y="740"/>
                      <a:pt x="794" y="740"/>
                    </a:cubicBezTo>
                    <a:cubicBezTo>
                      <a:pt x="814" y="740"/>
                      <a:pt x="834" y="737"/>
                      <a:pt x="855" y="731"/>
                    </a:cubicBezTo>
                    <a:cubicBezTo>
                      <a:pt x="893" y="720"/>
                      <a:pt x="927" y="682"/>
                      <a:pt x="923" y="640"/>
                    </a:cubicBezTo>
                    <a:cubicBezTo>
                      <a:pt x="911" y="477"/>
                      <a:pt x="748" y="405"/>
                      <a:pt x="623" y="321"/>
                    </a:cubicBezTo>
                    <a:cubicBezTo>
                      <a:pt x="470" y="222"/>
                      <a:pt x="323" y="115"/>
                      <a:pt x="170" y="17"/>
                    </a:cubicBezTo>
                    <a:cubicBezTo>
                      <a:pt x="154" y="6"/>
                      <a:pt x="137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47"/>
              <p:cNvSpPr/>
              <p:nvPr/>
            </p:nvSpPr>
            <p:spPr>
              <a:xfrm rot="-850406">
                <a:off x="5790964" y="3500551"/>
                <a:ext cx="16935" cy="14158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882" extrusionOk="0">
                    <a:moveTo>
                      <a:pt x="112" y="1"/>
                    </a:moveTo>
                    <a:cubicBezTo>
                      <a:pt x="52" y="1"/>
                      <a:pt x="1" y="84"/>
                      <a:pt x="53" y="147"/>
                    </a:cubicBezTo>
                    <a:cubicBezTo>
                      <a:pt x="178" y="303"/>
                      <a:pt x="284" y="467"/>
                      <a:pt x="432" y="604"/>
                    </a:cubicBezTo>
                    <a:cubicBezTo>
                      <a:pt x="558" y="718"/>
                      <a:pt x="714" y="874"/>
                      <a:pt x="888" y="881"/>
                    </a:cubicBezTo>
                    <a:cubicBezTo>
                      <a:pt x="891" y="881"/>
                      <a:pt x="894" y="881"/>
                      <a:pt x="897" y="881"/>
                    </a:cubicBezTo>
                    <a:cubicBezTo>
                      <a:pt x="999" y="881"/>
                      <a:pt x="1055" y="761"/>
                      <a:pt x="1007" y="676"/>
                    </a:cubicBezTo>
                    <a:cubicBezTo>
                      <a:pt x="930" y="539"/>
                      <a:pt x="741" y="463"/>
                      <a:pt x="611" y="372"/>
                    </a:cubicBezTo>
                    <a:cubicBezTo>
                      <a:pt x="463" y="265"/>
                      <a:pt x="295" y="162"/>
                      <a:pt x="170" y="30"/>
                    </a:cubicBezTo>
                    <a:cubicBezTo>
                      <a:pt x="152" y="9"/>
                      <a:pt x="132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7"/>
              <p:cNvSpPr/>
              <p:nvPr/>
            </p:nvSpPr>
            <p:spPr>
              <a:xfrm rot="-850406">
                <a:off x="5795864" y="3484854"/>
                <a:ext cx="21318" cy="1419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884" extrusionOk="0">
                    <a:moveTo>
                      <a:pt x="121" y="0"/>
                    </a:moveTo>
                    <a:cubicBezTo>
                      <a:pt x="55" y="0"/>
                      <a:pt x="0" y="82"/>
                      <a:pt x="61" y="140"/>
                    </a:cubicBezTo>
                    <a:cubicBezTo>
                      <a:pt x="221" y="295"/>
                      <a:pt x="399" y="444"/>
                      <a:pt x="578" y="577"/>
                    </a:cubicBezTo>
                    <a:cubicBezTo>
                      <a:pt x="734" y="691"/>
                      <a:pt x="920" y="847"/>
                      <a:pt x="1110" y="881"/>
                    </a:cubicBezTo>
                    <a:cubicBezTo>
                      <a:pt x="1121" y="883"/>
                      <a:pt x="1132" y="884"/>
                      <a:pt x="1143" y="884"/>
                    </a:cubicBezTo>
                    <a:cubicBezTo>
                      <a:pt x="1264" y="884"/>
                      <a:pt x="1328" y="750"/>
                      <a:pt x="1247" y="649"/>
                    </a:cubicBezTo>
                    <a:cubicBezTo>
                      <a:pt x="1126" y="500"/>
                      <a:pt x="901" y="405"/>
                      <a:pt x="734" y="314"/>
                    </a:cubicBezTo>
                    <a:cubicBezTo>
                      <a:pt x="544" y="212"/>
                      <a:pt x="354" y="105"/>
                      <a:pt x="160" y="10"/>
                    </a:cubicBezTo>
                    <a:cubicBezTo>
                      <a:pt x="147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7"/>
              <p:cNvSpPr/>
              <p:nvPr/>
            </p:nvSpPr>
            <p:spPr>
              <a:xfrm rot="-850406">
                <a:off x="5816123" y="3537318"/>
                <a:ext cx="20451" cy="14479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902" extrusionOk="0">
                    <a:moveTo>
                      <a:pt x="160" y="1"/>
                    </a:moveTo>
                    <a:cubicBezTo>
                      <a:pt x="74" y="1"/>
                      <a:pt x="1" y="111"/>
                      <a:pt x="80" y="182"/>
                    </a:cubicBezTo>
                    <a:cubicBezTo>
                      <a:pt x="240" y="322"/>
                      <a:pt x="403" y="463"/>
                      <a:pt x="570" y="592"/>
                    </a:cubicBezTo>
                    <a:cubicBezTo>
                      <a:pt x="749" y="725"/>
                      <a:pt x="902" y="866"/>
                      <a:pt x="1122" y="900"/>
                    </a:cubicBezTo>
                    <a:cubicBezTo>
                      <a:pt x="1129" y="901"/>
                      <a:pt x="1136" y="902"/>
                      <a:pt x="1143" y="902"/>
                    </a:cubicBezTo>
                    <a:cubicBezTo>
                      <a:pt x="1217" y="902"/>
                      <a:pt x="1274" y="831"/>
                      <a:pt x="1236" y="756"/>
                    </a:cubicBezTo>
                    <a:cubicBezTo>
                      <a:pt x="1133" y="565"/>
                      <a:pt x="974" y="478"/>
                      <a:pt x="795" y="360"/>
                    </a:cubicBezTo>
                    <a:cubicBezTo>
                      <a:pt x="605" y="235"/>
                      <a:pt x="407" y="124"/>
                      <a:pt x="209" y="14"/>
                    </a:cubicBezTo>
                    <a:cubicBezTo>
                      <a:pt x="193" y="5"/>
                      <a:pt x="176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7"/>
              <p:cNvSpPr/>
              <p:nvPr/>
            </p:nvSpPr>
            <p:spPr>
              <a:xfrm rot="-850406">
                <a:off x="5826546" y="3524958"/>
                <a:ext cx="15458" cy="1274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794" extrusionOk="0">
                    <a:moveTo>
                      <a:pt x="185" y="1"/>
                    </a:moveTo>
                    <a:cubicBezTo>
                      <a:pt x="83" y="1"/>
                      <a:pt x="0" y="119"/>
                      <a:pt x="89" y="220"/>
                    </a:cubicBezTo>
                    <a:cubicBezTo>
                      <a:pt x="191" y="338"/>
                      <a:pt x="294" y="452"/>
                      <a:pt x="412" y="558"/>
                    </a:cubicBezTo>
                    <a:cubicBezTo>
                      <a:pt x="517" y="656"/>
                      <a:pt x="633" y="794"/>
                      <a:pt x="790" y="794"/>
                    </a:cubicBezTo>
                    <a:cubicBezTo>
                      <a:pt x="792" y="794"/>
                      <a:pt x="794" y="794"/>
                      <a:pt x="796" y="794"/>
                    </a:cubicBezTo>
                    <a:cubicBezTo>
                      <a:pt x="891" y="790"/>
                      <a:pt x="963" y="699"/>
                      <a:pt x="940" y="604"/>
                    </a:cubicBezTo>
                    <a:cubicBezTo>
                      <a:pt x="902" y="455"/>
                      <a:pt x="750" y="383"/>
                      <a:pt x="636" y="304"/>
                    </a:cubicBezTo>
                    <a:cubicBezTo>
                      <a:pt x="514" y="213"/>
                      <a:pt x="392" y="125"/>
                      <a:pt x="275" y="34"/>
                    </a:cubicBezTo>
                    <a:cubicBezTo>
                      <a:pt x="246" y="11"/>
                      <a:pt x="214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7"/>
              <p:cNvSpPr/>
              <p:nvPr/>
            </p:nvSpPr>
            <p:spPr>
              <a:xfrm rot="-850406">
                <a:off x="5837571" y="3504676"/>
                <a:ext cx="22008" cy="16036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999" extrusionOk="0">
                    <a:moveTo>
                      <a:pt x="152" y="0"/>
                    </a:moveTo>
                    <a:cubicBezTo>
                      <a:pt x="63" y="0"/>
                      <a:pt x="0" y="138"/>
                      <a:pt x="68" y="219"/>
                    </a:cubicBezTo>
                    <a:cubicBezTo>
                      <a:pt x="357" y="561"/>
                      <a:pt x="768" y="986"/>
                      <a:pt x="1247" y="998"/>
                    </a:cubicBezTo>
                    <a:cubicBezTo>
                      <a:pt x="1248" y="998"/>
                      <a:pt x="1249" y="998"/>
                      <a:pt x="1251" y="998"/>
                    </a:cubicBezTo>
                    <a:cubicBezTo>
                      <a:pt x="1314" y="998"/>
                      <a:pt x="1371" y="913"/>
                      <a:pt x="1326" y="858"/>
                    </a:cubicBezTo>
                    <a:cubicBezTo>
                      <a:pt x="1052" y="496"/>
                      <a:pt x="578" y="295"/>
                      <a:pt x="217" y="25"/>
                    </a:cubicBezTo>
                    <a:cubicBezTo>
                      <a:pt x="195" y="7"/>
                      <a:pt x="173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7"/>
              <p:cNvSpPr/>
              <p:nvPr/>
            </p:nvSpPr>
            <p:spPr>
              <a:xfrm rot="-850406">
                <a:off x="5846274" y="3553926"/>
                <a:ext cx="21510" cy="14576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08" extrusionOk="0">
                    <a:moveTo>
                      <a:pt x="73" y="0"/>
                    </a:moveTo>
                    <a:cubicBezTo>
                      <a:pt x="34" y="0"/>
                      <a:pt x="0" y="49"/>
                      <a:pt x="24" y="83"/>
                    </a:cubicBezTo>
                    <a:cubicBezTo>
                      <a:pt x="145" y="269"/>
                      <a:pt x="343" y="402"/>
                      <a:pt x="522" y="536"/>
                    </a:cubicBezTo>
                    <a:cubicBezTo>
                      <a:pt x="715" y="683"/>
                      <a:pt x="924" y="843"/>
                      <a:pt x="1168" y="904"/>
                    </a:cubicBezTo>
                    <a:cubicBezTo>
                      <a:pt x="1178" y="907"/>
                      <a:pt x="1187" y="908"/>
                      <a:pt x="1196" y="908"/>
                    </a:cubicBezTo>
                    <a:cubicBezTo>
                      <a:pt x="1286" y="908"/>
                      <a:pt x="1340" y="794"/>
                      <a:pt x="1271" y="722"/>
                    </a:cubicBezTo>
                    <a:cubicBezTo>
                      <a:pt x="1111" y="554"/>
                      <a:pt x="891" y="444"/>
                      <a:pt x="693" y="326"/>
                    </a:cubicBezTo>
                    <a:cubicBezTo>
                      <a:pt x="495" y="212"/>
                      <a:pt x="301" y="68"/>
                      <a:pt x="88" y="3"/>
                    </a:cubicBezTo>
                    <a:cubicBezTo>
                      <a:pt x="83" y="1"/>
                      <a:pt x="78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7"/>
              <p:cNvSpPr/>
              <p:nvPr/>
            </p:nvSpPr>
            <p:spPr>
              <a:xfrm rot="-850406">
                <a:off x="5858263" y="3546513"/>
                <a:ext cx="15009" cy="990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17" extrusionOk="0">
                    <a:moveTo>
                      <a:pt x="146" y="1"/>
                    </a:moveTo>
                    <a:cubicBezTo>
                      <a:pt x="64" y="1"/>
                      <a:pt x="0" y="105"/>
                      <a:pt x="64" y="188"/>
                    </a:cubicBezTo>
                    <a:cubicBezTo>
                      <a:pt x="168" y="313"/>
                      <a:pt x="285" y="420"/>
                      <a:pt x="426" y="499"/>
                    </a:cubicBezTo>
                    <a:cubicBezTo>
                      <a:pt x="524" y="554"/>
                      <a:pt x="637" y="617"/>
                      <a:pt x="750" y="617"/>
                    </a:cubicBezTo>
                    <a:cubicBezTo>
                      <a:pt x="786" y="617"/>
                      <a:pt x="823" y="610"/>
                      <a:pt x="859" y="595"/>
                    </a:cubicBezTo>
                    <a:cubicBezTo>
                      <a:pt x="935" y="560"/>
                      <a:pt x="928" y="458"/>
                      <a:pt x="882" y="404"/>
                    </a:cubicBezTo>
                    <a:cubicBezTo>
                      <a:pt x="806" y="309"/>
                      <a:pt x="650" y="305"/>
                      <a:pt x="544" y="256"/>
                    </a:cubicBezTo>
                    <a:cubicBezTo>
                      <a:pt x="426" y="199"/>
                      <a:pt x="315" y="123"/>
                      <a:pt x="220" y="32"/>
                    </a:cubicBezTo>
                    <a:cubicBezTo>
                      <a:pt x="196" y="10"/>
                      <a:pt x="170" y="1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47"/>
              <p:cNvSpPr/>
              <p:nvPr/>
            </p:nvSpPr>
            <p:spPr>
              <a:xfrm rot="-850406">
                <a:off x="5878838" y="3532711"/>
                <a:ext cx="19423" cy="13982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871" extrusionOk="0">
                    <a:moveTo>
                      <a:pt x="163" y="0"/>
                    </a:moveTo>
                    <a:cubicBezTo>
                      <a:pt x="63" y="0"/>
                      <a:pt x="0" y="146"/>
                      <a:pt x="103" y="213"/>
                    </a:cubicBezTo>
                    <a:cubicBezTo>
                      <a:pt x="403" y="408"/>
                      <a:pt x="662" y="647"/>
                      <a:pt x="954" y="848"/>
                    </a:cubicBezTo>
                    <a:cubicBezTo>
                      <a:pt x="978" y="864"/>
                      <a:pt x="1001" y="871"/>
                      <a:pt x="1024" y="871"/>
                    </a:cubicBezTo>
                    <a:cubicBezTo>
                      <a:pt x="1129" y="871"/>
                      <a:pt x="1209" y="723"/>
                      <a:pt x="1122" y="632"/>
                    </a:cubicBezTo>
                    <a:cubicBezTo>
                      <a:pt x="859" y="366"/>
                      <a:pt x="543" y="195"/>
                      <a:pt x="220" y="16"/>
                    </a:cubicBezTo>
                    <a:cubicBezTo>
                      <a:pt x="201" y="5"/>
                      <a:pt x="181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7"/>
              <p:cNvSpPr/>
              <p:nvPr/>
            </p:nvSpPr>
            <p:spPr>
              <a:xfrm rot="-850406">
                <a:off x="5881274" y="3587651"/>
                <a:ext cx="18492" cy="10177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634" extrusionOk="0">
                    <a:moveTo>
                      <a:pt x="174" y="0"/>
                    </a:moveTo>
                    <a:cubicBezTo>
                      <a:pt x="81" y="0"/>
                      <a:pt x="1" y="111"/>
                      <a:pt x="87" y="188"/>
                    </a:cubicBezTo>
                    <a:cubicBezTo>
                      <a:pt x="340" y="414"/>
                      <a:pt x="674" y="634"/>
                      <a:pt x="1025" y="634"/>
                    </a:cubicBezTo>
                    <a:cubicBezTo>
                      <a:pt x="1028" y="634"/>
                      <a:pt x="1031" y="634"/>
                      <a:pt x="1034" y="633"/>
                    </a:cubicBezTo>
                    <a:cubicBezTo>
                      <a:pt x="1118" y="633"/>
                      <a:pt x="1152" y="516"/>
                      <a:pt x="1076" y="474"/>
                    </a:cubicBezTo>
                    <a:cubicBezTo>
                      <a:pt x="794" y="325"/>
                      <a:pt x="502" y="230"/>
                      <a:pt x="251" y="29"/>
                    </a:cubicBezTo>
                    <a:cubicBezTo>
                      <a:pt x="226" y="9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7"/>
              <p:cNvSpPr/>
              <p:nvPr/>
            </p:nvSpPr>
            <p:spPr>
              <a:xfrm rot="-850406">
                <a:off x="5895735" y="3575979"/>
                <a:ext cx="14238" cy="9326"/>
              </a:xfrm>
              <a:custGeom>
                <a:avLst/>
                <a:gdLst/>
                <a:ahLst/>
                <a:cxnLst/>
                <a:rect l="l" t="t" r="r" b="b"/>
                <a:pathLst>
                  <a:path w="887" h="581" extrusionOk="0">
                    <a:moveTo>
                      <a:pt x="148" y="0"/>
                    </a:moveTo>
                    <a:cubicBezTo>
                      <a:pt x="67" y="0"/>
                      <a:pt x="0" y="101"/>
                      <a:pt x="70" y="180"/>
                    </a:cubicBezTo>
                    <a:cubicBezTo>
                      <a:pt x="158" y="283"/>
                      <a:pt x="257" y="370"/>
                      <a:pt x="363" y="446"/>
                    </a:cubicBezTo>
                    <a:cubicBezTo>
                      <a:pt x="477" y="525"/>
                      <a:pt x="595" y="556"/>
                      <a:pt x="732" y="579"/>
                    </a:cubicBezTo>
                    <a:cubicBezTo>
                      <a:pt x="737" y="580"/>
                      <a:pt x="742" y="580"/>
                      <a:pt x="747" y="580"/>
                    </a:cubicBezTo>
                    <a:cubicBezTo>
                      <a:pt x="830" y="580"/>
                      <a:pt x="887" y="469"/>
                      <a:pt x="800" y="416"/>
                    </a:cubicBezTo>
                    <a:cubicBezTo>
                      <a:pt x="702" y="358"/>
                      <a:pt x="611" y="290"/>
                      <a:pt x="507" y="237"/>
                    </a:cubicBezTo>
                    <a:cubicBezTo>
                      <a:pt x="405" y="180"/>
                      <a:pt x="310" y="111"/>
                      <a:pt x="223" y="32"/>
                    </a:cubicBezTo>
                    <a:cubicBezTo>
                      <a:pt x="199" y="10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7"/>
              <p:cNvSpPr/>
              <p:nvPr/>
            </p:nvSpPr>
            <p:spPr>
              <a:xfrm rot="-850406">
                <a:off x="5904703" y="3560353"/>
                <a:ext cx="16983" cy="11349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707" extrusionOk="0">
                    <a:moveTo>
                      <a:pt x="132" y="1"/>
                    </a:moveTo>
                    <a:cubicBezTo>
                      <a:pt x="48" y="1"/>
                      <a:pt x="0" y="120"/>
                      <a:pt x="84" y="181"/>
                    </a:cubicBezTo>
                    <a:cubicBezTo>
                      <a:pt x="214" y="280"/>
                      <a:pt x="343" y="378"/>
                      <a:pt x="480" y="469"/>
                    </a:cubicBezTo>
                    <a:cubicBezTo>
                      <a:pt x="605" y="557"/>
                      <a:pt x="726" y="656"/>
                      <a:pt x="875" y="702"/>
                    </a:cubicBezTo>
                    <a:cubicBezTo>
                      <a:pt x="887" y="705"/>
                      <a:pt x="898" y="707"/>
                      <a:pt x="909" y="707"/>
                    </a:cubicBezTo>
                    <a:cubicBezTo>
                      <a:pt x="1006" y="707"/>
                      <a:pt x="1057" y="580"/>
                      <a:pt x="989" y="504"/>
                    </a:cubicBezTo>
                    <a:cubicBezTo>
                      <a:pt x="886" y="390"/>
                      <a:pt x="742" y="321"/>
                      <a:pt x="609" y="246"/>
                    </a:cubicBezTo>
                    <a:cubicBezTo>
                      <a:pt x="468" y="165"/>
                      <a:pt x="324" y="90"/>
                      <a:pt x="179" y="13"/>
                    </a:cubicBezTo>
                    <a:cubicBezTo>
                      <a:pt x="162" y="5"/>
                      <a:pt x="146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7"/>
              <p:cNvSpPr/>
              <p:nvPr/>
            </p:nvSpPr>
            <p:spPr>
              <a:xfrm rot="-850406">
                <a:off x="5918771" y="3592979"/>
                <a:ext cx="13950" cy="818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10" extrusionOk="0">
                    <a:moveTo>
                      <a:pt x="170" y="0"/>
                    </a:moveTo>
                    <a:cubicBezTo>
                      <a:pt x="42" y="0"/>
                      <a:pt x="0" y="164"/>
                      <a:pt x="105" y="243"/>
                    </a:cubicBezTo>
                    <a:cubicBezTo>
                      <a:pt x="203" y="320"/>
                      <a:pt x="333" y="369"/>
                      <a:pt x="443" y="426"/>
                    </a:cubicBezTo>
                    <a:cubicBezTo>
                      <a:pt x="525" y="470"/>
                      <a:pt x="610" y="510"/>
                      <a:pt x="698" y="510"/>
                    </a:cubicBezTo>
                    <a:cubicBezTo>
                      <a:pt x="724" y="510"/>
                      <a:pt x="751" y="506"/>
                      <a:pt x="777" y="499"/>
                    </a:cubicBezTo>
                    <a:cubicBezTo>
                      <a:pt x="846" y="480"/>
                      <a:pt x="868" y="408"/>
                      <a:pt x="838" y="346"/>
                    </a:cubicBezTo>
                    <a:cubicBezTo>
                      <a:pt x="789" y="236"/>
                      <a:pt x="671" y="190"/>
                      <a:pt x="565" y="145"/>
                    </a:cubicBezTo>
                    <a:cubicBezTo>
                      <a:pt x="447" y="95"/>
                      <a:pt x="329" y="31"/>
                      <a:pt x="207" y="4"/>
                    </a:cubicBezTo>
                    <a:cubicBezTo>
                      <a:pt x="194" y="1"/>
                      <a:pt x="182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7"/>
              <p:cNvSpPr/>
              <p:nvPr/>
            </p:nvSpPr>
            <p:spPr>
              <a:xfrm rot="-850406">
                <a:off x="5882137" y="3565117"/>
                <a:ext cx="15218" cy="8203"/>
              </a:xfrm>
              <a:custGeom>
                <a:avLst/>
                <a:gdLst/>
                <a:ahLst/>
                <a:cxnLst/>
                <a:rect l="l" t="t" r="r" b="b"/>
                <a:pathLst>
                  <a:path w="948" h="511" extrusionOk="0">
                    <a:moveTo>
                      <a:pt x="106" y="1"/>
                    </a:moveTo>
                    <a:cubicBezTo>
                      <a:pt x="38" y="4"/>
                      <a:pt x="0" y="73"/>
                      <a:pt x="30" y="130"/>
                    </a:cubicBezTo>
                    <a:cubicBezTo>
                      <a:pt x="95" y="244"/>
                      <a:pt x="236" y="308"/>
                      <a:pt x="350" y="366"/>
                    </a:cubicBezTo>
                    <a:cubicBezTo>
                      <a:pt x="483" y="434"/>
                      <a:pt x="620" y="472"/>
                      <a:pt x="764" y="506"/>
                    </a:cubicBezTo>
                    <a:cubicBezTo>
                      <a:pt x="776" y="509"/>
                      <a:pt x="787" y="510"/>
                      <a:pt x="797" y="510"/>
                    </a:cubicBezTo>
                    <a:cubicBezTo>
                      <a:pt x="919" y="510"/>
                      <a:pt x="948" y="335"/>
                      <a:pt x="825" y="285"/>
                    </a:cubicBezTo>
                    <a:cubicBezTo>
                      <a:pt x="699" y="232"/>
                      <a:pt x="578" y="171"/>
                      <a:pt x="453" y="118"/>
                    </a:cubicBezTo>
                    <a:cubicBezTo>
                      <a:pt x="342" y="73"/>
                      <a:pt x="228" y="1"/>
                      <a:pt x="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7"/>
              <p:cNvSpPr/>
              <p:nvPr/>
            </p:nvSpPr>
            <p:spPr>
              <a:xfrm rot="-850406">
                <a:off x="5940081" y="3577864"/>
                <a:ext cx="12697" cy="8829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50" extrusionOk="0">
                    <a:moveTo>
                      <a:pt x="133" y="0"/>
                    </a:moveTo>
                    <a:cubicBezTo>
                      <a:pt x="48" y="0"/>
                      <a:pt x="0" y="119"/>
                      <a:pt x="62" y="184"/>
                    </a:cubicBezTo>
                    <a:cubicBezTo>
                      <a:pt x="146" y="267"/>
                      <a:pt x="256" y="336"/>
                      <a:pt x="351" y="404"/>
                    </a:cubicBezTo>
                    <a:cubicBezTo>
                      <a:pt x="442" y="469"/>
                      <a:pt x="552" y="541"/>
                      <a:pt x="667" y="549"/>
                    </a:cubicBezTo>
                    <a:cubicBezTo>
                      <a:pt x="668" y="549"/>
                      <a:pt x="670" y="549"/>
                      <a:pt x="671" y="549"/>
                    </a:cubicBezTo>
                    <a:cubicBezTo>
                      <a:pt x="751" y="549"/>
                      <a:pt x="791" y="457"/>
                      <a:pt x="758" y="390"/>
                    </a:cubicBezTo>
                    <a:cubicBezTo>
                      <a:pt x="704" y="294"/>
                      <a:pt x="583" y="222"/>
                      <a:pt x="488" y="169"/>
                    </a:cubicBezTo>
                    <a:cubicBezTo>
                      <a:pt x="385" y="111"/>
                      <a:pt x="279" y="47"/>
                      <a:pt x="165" y="5"/>
                    </a:cubicBezTo>
                    <a:cubicBezTo>
                      <a:pt x="154" y="2"/>
                      <a:pt x="143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7"/>
              <p:cNvSpPr/>
              <p:nvPr/>
            </p:nvSpPr>
            <p:spPr>
              <a:xfrm rot="-850406">
                <a:off x="5933094" y="3556539"/>
                <a:ext cx="12810" cy="1016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633" extrusionOk="0">
                    <a:moveTo>
                      <a:pt x="155" y="0"/>
                    </a:moveTo>
                    <a:cubicBezTo>
                      <a:pt x="62" y="0"/>
                      <a:pt x="0" y="118"/>
                      <a:pt x="70" y="202"/>
                    </a:cubicBezTo>
                    <a:cubicBezTo>
                      <a:pt x="149" y="297"/>
                      <a:pt x="241" y="389"/>
                      <a:pt x="340" y="465"/>
                    </a:cubicBezTo>
                    <a:cubicBezTo>
                      <a:pt x="386" y="499"/>
                      <a:pt x="442" y="522"/>
                      <a:pt x="492" y="553"/>
                    </a:cubicBezTo>
                    <a:cubicBezTo>
                      <a:pt x="545" y="587"/>
                      <a:pt x="595" y="621"/>
                      <a:pt x="659" y="632"/>
                    </a:cubicBezTo>
                    <a:cubicBezTo>
                      <a:pt x="663" y="633"/>
                      <a:pt x="667" y="633"/>
                      <a:pt x="672" y="633"/>
                    </a:cubicBezTo>
                    <a:cubicBezTo>
                      <a:pt x="730" y="633"/>
                      <a:pt x="798" y="585"/>
                      <a:pt x="770" y="518"/>
                    </a:cubicBezTo>
                    <a:cubicBezTo>
                      <a:pt x="732" y="411"/>
                      <a:pt x="628" y="309"/>
                      <a:pt x="545" y="233"/>
                    </a:cubicBezTo>
                    <a:cubicBezTo>
                      <a:pt x="451" y="146"/>
                      <a:pt x="328" y="74"/>
                      <a:pt x="214" y="16"/>
                    </a:cubicBezTo>
                    <a:cubicBezTo>
                      <a:pt x="194" y="5"/>
                      <a:pt x="174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7"/>
              <p:cNvSpPr/>
              <p:nvPr/>
            </p:nvSpPr>
            <p:spPr>
              <a:xfrm rot="-850406">
                <a:off x="5941189" y="3607858"/>
                <a:ext cx="17690" cy="1258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784" extrusionOk="0">
                    <a:moveTo>
                      <a:pt x="150" y="1"/>
                    </a:moveTo>
                    <a:cubicBezTo>
                      <a:pt x="73" y="1"/>
                      <a:pt x="0" y="95"/>
                      <a:pt x="75" y="154"/>
                    </a:cubicBezTo>
                    <a:cubicBezTo>
                      <a:pt x="212" y="260"/>
                      <a:pt x="352" y="363"/>
                      <a:pt x="489" y="473"/>
                    </a:cubicBezTo>
                    <a:cubicBezTo>
                      <a:pt x="619" y="583"/>
                      <a:pt x="736" y="701"/>
                      <a:pt x="893" y="773"/>
                    </a:cubicBezTo>
                    <a:cubicBezTo>
                      <a:pt x="908" y="780"/>
                      <a:pt x="925" y="784"/>
                      <a:pt x="941" y="784"/>
                    </a:cubicBezTo>
                    <a:cubicBezTo>
                      <a:pt x="1022" y="784"/>
                      <a:pt x="1102" y="706"/>
                      <a:pt x="1045" y="621"/>
                    </a:cubicBezTo>
                    <a:cubicBezTo>
                      <a:pt x="945" y="477"/>
                      <a:pt x="813" y="389"/>
                      <a:pt x="668" y="290"/>
                    </a:cubicBezTo>
                    <a:cubicBezTo>
                      <a:pt x="512" y="187"/>
                      <a:pt x="357" y="89"/>
                      <a:pt x="189" y="9"/>
                    </a:cubicBezTo>
                    <a:cubicBezTo>
                      <a:pt x="176" y="3"/>
                      <a:pt x="163" y="1"/>
                      <a:pt x="1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7"/>
              <p:cNvSpPr/>
              <p:nvPr/>
            </p:nvSpPr>
            <p:spPr>
              <a:xfrm rot="-850406">
                <a:off x="5958488" y="3600283"/>
                <a:ext cx="16823" cy="11301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04" extrusionOk="0">
                    <a:moveTo>
                      <a:pt x="138" y="0"/>
                    </a:moveTo>
                    <a:cubicBezTo>
                      <a:pt x="65" y="0"/>
                      <a:pt x="1" y="93"/>
                      <a:pt x="71" y="147"/>
                    </a:cubicBezTo>
                    <a:cubicBezTo>
                      <a:pt x="190" y="246"/>
                      <a:pt x="307" y="349"/>
                      <a:pt x="432" y="444"/>
                    </a:cubicBezTo>
                    <a:cubicBezTo>
                      <a:pt x="573" y="551"/>
                      <a:pt x="699" y="626"/>
                      <a:pt x="862" y="695"/>
                    </a:cubicBezTo>
                    <a:cubicBezTo>
                      <a:pt x="876" y="701"/>
                      <a:pt x="890" y="704"/>
                      <a:pt x="904" y="704"/>
                    </a:cubicBezTo>
                    <a:cubicBezTo>
                      <a:pt x="981" y="704"/>
                      <a:pt x="1047" y="614"/>
                      <a:pt x="976" y="542"/>
                    </a:cubicBezTo>
                    <a:cubicBezTo>
                      <a:pt x="858" y="425"/>
                      <a:pt x="755" y="337"/>
                      <a:pt x="611" y="254"/>
                    </a:cubicBezTo>
                    <a:cubicBezTo>
                      <a:pt x="467" y="166"/>
                      <a:pt x="322" y="90"/>
                      <a:pt x="178" y="10"/>
                    </a:cubicBezTo>
                    <a:cubicBezTo>
                      <a:pt x="165" y="3"/>
                      <a:pt x="151" y="0"/>
                      <a:pt x="1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7"/>
              <p:cNvSpPr/>
              <p:nvPr/>
            </p:nvSpPr>
            <p:spPr>
              <a:xfrm rot="-850406">
                <a:off x="5980682" y="3618340"/>
                <a:ext cx="14046" cy="916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571" extrusionOk="0">
                    <a:moveTo>
                      <a:pt x="161" y="1"/>
                    </a:moveTo>
                    <a:cubicBezTo>
                      <a:pt x="68" y="1"/>
                      <a:pt x="1" y="141"/>
                      <a:pt x="82" y="208"/>
                    </a:cubicBezTo>
                    <a:cubicBezTo>
                      <a:pt x="173" y="285"/>
                      <a:pt x="264" y="353"/>
                      <a:pt x="364" y="418"/>
                    </a:cubicBezTo>
                    <a:cubicBezTo>
                      <a:pt x="470" y="490"/>
                      <a:pt x="557" y="555"/>
                      <a:pt x="687" y="570"/>
                    </a:cubicBezTo>
                    <a:cubicBezTo>
                      <a:pt x="691" y="570"/>
                      <a:pt x="695" y="570"/>
                      <a:pt x="699" y="570"/>
                    </a:cubicBezTo>
                    <a:cubicBezTo>
                      <a:pt x="800" y="570"/>
                      <a:pt x="874" y="429"/>
                      <a:pt x="816" y="350"/>
                    </a:cubicBezTo>
                    <a:cubicBezTo>
                      <a:pt x="736" y="243"/>
                      <a:pt x="638" y="205"/>
                      <a:pt x="524" y="148"/>
                    </a:cubicBezTo>
                    <a:cubicBezTo>
                      <a:pt x="417" y="99"/>
                      <a:pt x="310" y="48"/>
                      <a:pt x="196" y="7"/>
                    </a:cubicBezTo>
                    <a:cubicBezTo>
                      <a:pt x="184" y="3"/>
                      <a:pt x="172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7"/>
              <p:cNvSpPr/>
              <p:nvPr/>
            </p:nvSpPr>
            <p:spPr>
              <a:xfrm rot="-850406">
                <a:off x="5986834" y="3601906"/>
                <a:ext cx="13725" cy="11076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0" extrusionOk="0">
                    <a:moveTo>
                      <a:pt x="128" y="0"/>
                    </a:moveTo>
                    <a:cubicBezTo>
                      <a:pt x="61" y="0"/>
                      <a:pt x="1" y="93"/>
                      <a:pt x="44" y="153"/>
                    </a:cubicBezTo>
                    <a:cubicBezTo>
                      <a:pt x="135" y="279"/>
                      <a:pt x="231" y="393"/>
                      <a:pt x="349" y="495"/>
                    </a:cubicBezTo>
                    <a:cubicBezTo>
                      <a:pt x="448" y="584"/>
                      <a:pt x="579" y="690"/>
                      <a:pt x="723" y="690"/>
                    </a:cubicBezTo>
                    <a:cubicBezTo>
                      <a:pt x="727" y="690"/>
                      <a:pt x="732" y="690"/>
                      <a:pt x="737" y="690"/>
                    </a:cubicBezTo>
                    <a:cubicBezTo>
                      <a:pt x="809" y="686"/>
                      <a:pt x="855" y="621"/>
                      <a:pt x="839" y="553"/>
                    </a:cubicBezTo>
                    <a:cubicBezTo>
                      <a:pt x="813" y="409"/>
                      <a:pt x="672" y="302"/>
                      <a:pt x="558" y="222"/>
                    </a:cubicBezTo>
                    <a:cubicBezTo>
                      <a:pt x="432" y="130"/>
                      <a:pt x="300" y="66"/>
                      <a:pt x="155" y="5"/>
                    </a:cubicBezTo>
                    <a:cubicBezTo>
                      <a:pt x="146" y="2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7"/>
              <p:cNvSpPr/>
              <p:nvPr/>
            </p:nvSpPr>
            <p:spPr>
              <a:xfrm rot="-850406">
                <a:off x="6011074" y="3625878"/>
                <a:ext cx="12874" cy="10193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35" extrusionOk="0">
                    <a:moveTo>
                      <a:pt x="151" y="1"/>
                    </a:moveTo>
                    <a:cubicBezTo>
                      <a:pt x="65" y="1"/>
                      <a:pt x="1" y="107"/>
                      <a:pt x="68" y="197"/>
                    </a:cubicBezTo>
                    <a:cubicBezTo>
                      <a:pt x="201" y="364"/>
                      <a:pt x="372" y="585"/>
                      <a:pt x="593" y="630"/>
                    </a:cubicBezTo>
                    <a:cubicBezTo>
                      <a:pt x="605" y="633"/>
                      <a:pt x="616" y="634"/>
                      <a:pt x="627" y="634"/>
                    </a:cubicBezTo>
                    <a:cubicBezTo>
                      <a:pt x="742" y="634"/>
                      <a:pt x="802" y="499"/>
                      <a:pt x="726" y="406"/>
                    </a:cubicBezTo>
                    <a:cubicBezTo>
                      <a:pt x="654" y="322"/>
                      <a:pt x="566" y="276"/>
                      <a:pt x="475" y="216"/>
                    </a:cubicBezTo>
                    <a:cubicBezTo>
                      <a:pt x="391" y="162"/>
                      <a:pt x="307" y="98"/>
                      <a:pt x="231" y="34"/>
                    </a:cubicBezTo>
                    <a:cubicBezTo>
                      <a:pt x="205" y="10"/>
                      <a:pt x="177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7"/>
              <p:cNvSpPr/>
              <p:nvPr/>
            </p:nvSpPr>
            <p:spPr>
              <a:xfrm rot="-850406">
                <a:off x="5997019" y="3290151"/>
                <a:ext cx="133379" cy="395001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24607" extrusionOk="0">
                    <a:moveTo>
                      <a:pt x="4010" y="1"/>
                    </a:moveTo>
                    <a:cubicBezTo>
                      <a:pt x="0" y="1"/>
                      <a:pt x="3290" y="24606"/>
                      <a:pt x="3290" y="24606"/>
                    </a:cubicBezTo>
                    <a:cubicBezTo>
                      <a:pt x="3290" y="24606"/>
                      <a:pt x="8308" y="459"/>
                      <a:pt x="4122" y="7"/>
                    </a:cubicBezTo>
                    <a:cubicBezTo>
                      <a:pt x="4084" y="3"/>
                      <a:pt x="4047" y="1"/>
                      <a:pt x="4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7"/>
              <p:cNvSpPr/>
              <p:nvPr/>
            </p:nvSpPr>
            <p:spPr>
              <a:xfrm rot="-850406">
                <a:off x="6011269" y="3336996"/>
                <a:ext cx="5329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332" h="769" extrusionOk="0">
                    <a:moveTo>
                      <a:pt x="166" y="1"/>
                    </a:moveTo>
                    <a:cubicBezTo>
                      <a:pt x="119" y="1"/>
                      <a:pt x="73" y="32"/>
                      <a:pt x="69" y="95"/>
                    </a:cubicBezTo>
                    <a:cubicBezTo>
                      <a:pt x="54" y="281"/>
                      <a:pt x="0" y="509"/>
                      <a:pt x="58" y="688"/>
                    </a:cubicBezTo>
                    <a:cubicBezTo>
                      <a:pt x="75" y="741"/>
                      <a:pt x="120" y="768"/>
                      <a:pt x="166" y="768"/>
                    </a:cubicBezTo>
                    <a:cubicBezTo>
                      <a:pt x="211" y="768"/>
                      <a:pt x="255" y="741"/>
                      <a:pt x="270" y="688"/>
                    </a:cubicBezTo>
                    <a:cubicBezTo>
                      <a:pt x="332" y="509"/>
                      <a:pt x="274" y="281"/>
                      <a:pt x="263" y="95"/>
                    </a:cubicBezTo>
                    <a:cubicBezTo>
                      <a:pt x="259" y="32"/>
                      <a:pt x="213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7"/>
              <p:cNvSpPr/>
              <p:nvPr/>
            </p:nvSpPr>
            <p:spPr>
              <a:xfrm rot="-850406">
                <a:off x="6019291" y="3319774"/>
                <a:ext cx="5442" cy="1550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966" extrusionOk="0">
                    <a:moveTo>
                      <a:pt x="235" y="1"/>
                    </a:moveTo>
                    <a:cubicBezTo>
                      <a:pt x="190" y="1"/>
                      <a:pt x="143" y="26"/>
                      <a:pt x="121" y="76"/>
                    </a:cubicBezTo>
                    <a:cubicBezTo>
                      <a:pt x="65" y="213"/>
                      <a:pt x="34" y="346"/>
                      <a:pt x="16" y="494"/>
                    </a:cubicBezTo>
                    <a:cubicBezTo>
                      <a:pt x="0" y="634"/>
                      <a:pt x="49" y="775"/>
                      <a:pt x="102" y="908"/>
                    </a:cubicBezTo>
                    <a:cubicBezTo>
                      <a:pt x="117" y="944"/>
                      <a:pt x="155" y="966"/>
                      <a:pt x="191" y="966"/>
                    </a:cubicBezTo>
                    <a:cubicBezTo>
                      <a:pt x="223" y="966"/>
                      <a:pt x="253" y="948"/>
                      <a:pt x="262" y="908"/>
                    </a:cubicBezTo>
                    <a:cubicBezTo>
                      <a:pt x="293" y="780"/>
                      <a:pt x="335" y="654"/>
                      <a:pt x="335" y="524"/>
                    </a:cubicBezTo>
                    <a:cubicBezTo>
                      <a:pt x="339" y="384"/>
                      <a:pt x="339" y="243"/>
                      <a:pt x="335" y="106"/>
                    </a:cubicBezTo>
                    <a:cubicBezTo>
                      <a:pt x="335" y="35"/>
                      <a:pt x="287" y="1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7"/>
              <p:cNvSpPr/>
              <p:nvPr/>
            </p:nvSpPr>
            <p:spPr>
              <a:xfrm rot="-850406">
                <a:off x="6035998" y="3341529"/>
                <a:ext cx="5634" cy="12633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87" extrusionOk="0">
                    <a:moveTo>
                      <a:pt x="175" y="0"/>
                    </a:moveTo>
                    <a:cubicBezTo>
                      <a:pt x="135" y="0"/>
                      <a:pt x="95" y="23"/>
                      <a:pt x="84" y="69"/>
                    </a:cubicBezTo>
                    <a:cubicBezTo>
                      <a:pt x="58" y="176"/>
                      <a:pt x="47" y="282"/>
                      <a:pt x="35" y="396"/>
                    </a:cubicBezTo>
                    <a:cubicBezTo>
                      <a:pt x="24" y="507"/>
                      <a:pt x="1" y="625"/>
                      <a:pt x="61" y="723"/>
                    </a:cubicBezTo>
                    <a:cubicBezTo>
                      <a:pt x="90" y="765"/>
                      <a:pt x="133" y="786"/>
                      <a:pt x="175" y="786"/>
                    </a:cubicBezTo>
                    <a:cubicBezTo>
                      <a:pt x="217" y="786"/>
                      <a:pt x="259" y="765"/>
                      <a:pt x="286" y="723"/>
                    </a:cubicBezTo>
                    <a:cubicBezTo>
                      <a:pt x="350" y="625"/>
                      <a:pt x="324" y="507"/>
                      <a:pt x="316" y="396"/>
                    </a:cubicBezTo>
                    <a:cubicBezTo>
                      <a:pt x="305" y="282"/>
                      <a:pt x="293" y="176"/>
                      <a:pt x="266" y="69"/>
                    </a:cubicBezTo>
                    <a:cubicBezTo>
                      <a:pt x="255" y="23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7"/>
              <p:cNvSpPr/>
              <p:nvPr/>
            </p:nvSpPr>
            <p:spPr>
              <a:xfrm rot="-850406">
                <a:off x="6029409" y="3363669"/>
                <a:ext cx="4848" cy="1552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967" extrusionOk="0">
                    <a:moveTo>
                      <a:pt x="151" y="1"/>
                    </a:moveTo>
                    <a:cubicBezTo>
                      <a:pt x="114" y="1"/>
                      <a:pt x="77" y="28"/>
                      <a:pt x="69" y="81"/>
                    </a:cubicBezTo>
                    <a:cubicBezTo>
                      <a:pt x="32" y="366"/>
                      <a:pt x="1" y="636"/>
                      <a:pt x="88" y="921"/>
                    </a:cubicBezTo>
                    <a:cubicBezTo>
                      <a:pt x="98" y="951"/>
                      <a:pt x="124" y="966"/>
                      <a:pt x="151" y="966"/>
                    </a:cubicBezTo>
                    <a:cubicBezTo>
                      <a:pt x="178" y="966"/>
                      <a:pt x="205" y="951"/>
                      <a:pt x="214" y="921"/>
                    </a:cubicBezTo>
                    <a:cubicBezTo>
                      <a:pt x="302" y="639"/>
                      <a:pt x="271" y="366"/>
                      <a:pt x="233" y="81"/>
                    </a:cubicBezTo>
                    <a:cubicBezTo>
                      <a:pt x="226" y="28"/>
                      <a:pt x="188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7"/>
              <p:cNvSpPr/>
              <p:nvPr/>
            </p:nvSpPr>
            <p:spPr>
              <a:xfrm rot="-850406">
                <a:off x="6019395" y="3380833"/>
                <a:ext cx="7545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137" extrusionOk="0">
                    <a:moveTo>
                      <a:pt x="215" y="1"/>
                    </a:moveTo>
                    <a:cubicBezTo>
                      <a:pt x="171" y="1"/>
                      <a:pt x="125" y="32"/>
                      <a:pt x="123" y="88"/>
                    </a:cubicBezTo>
                    <a:cubicBezTo>
                      <a:pt x="111" y="270"/>
                      <a:pt x="89" y="453"/>
                      <a:pt x="58" y="631"/>
                    </a:cubicBezTo>
                    <a:cubicBezTo>
                      <a:pt x="28" y="779"/>
                      <a:pt x="1" y="920"/>
                      <a:pt x="43" y="1069"/>
                    </a:cubicBezTo>
                    <a:cubicBezTo>
                      <a:pt x="57" y="1112"/>
                      <a:pt x="96" y="1137"/>
                      <a:pt x="136" y="1137"/>
                    </a:cubicBezTo>
                    <a:cubicBezTo>
                      <a:pt x="159" y="1137"/>
                      <a:pt x="183" y="1128"/>
                      <a:pt x="203" y="1110"/>
                    </a:cubicBezTo>
                    <a:cubicBezTo>
                      <a:pt x="469" y="863"/>
                      <a:pt x="385" y="376"/>
                      <a:pt x="297" y="65"/>
                    </a:cubicBezTo>
                    <a:cubicBezTo>
                      <a:pt x="286" y="21"/>
                      <a:pt x="251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7"/>
              <p:cNvSpPr/>
              <p:nvPr/>
            </p:nvSpPr>
            <p:spPr>
              <a:xfrm rot="-850406">
                <a:off x="6034311" y="3399500"/>
                <a:ext cx="5570" cy="1393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68" extrusionOk="0">
                    <a:moveTo>
                      <a:pt x="173" y="1"/>
                    </a:moveTo>
                    <a:cubicBezTo>
                      <a:pt x="132" y="1"/>
                      <a:pt x="90" y="30"/>
                      <a:pt x="84" y="90"/>
                    </a:cubicBezTo>
                    <a:cubicBezTo>
                      <a:pt x="69" y="215"/>
                      <a:pt x="46" y="341"/>
                      <a:pt x="34" y="466"/>
                    </a:cubicBezTo>
                    <a:cubicBezTo>
                      <a:pt x="23" y="583"/>
                      <a:pt x="1" y="697"/>
                      <a:pt x="62" y="804"/>
                    </a:cubicBezTo>
                    <a:cubicBezTo>
                      <a:pt x="86" y="846"/>
                      <a:pt x="130" y="867"/>
                      <a:pt x="173" y="867"/>
                    </a:cubicBezTo>
                    <a:cubicBezTo>
                      <a:pt x="216" y="867"/>
                      <a:pt x="259" y="846"/>
                      <a:pt x="282" y="804"/>
                    </a:cubicBezTo>
                    <a:cubicBezTo>
                      <a:pt x="346" y="697"/>
                      <a:pt x="324" y="583"/>
                      <a:pt x="313" y="466"/>
                    </a:cubicBezTo>
                    <a:cubicBezTo>
                      <a:pt x="301" y="341"/>
                      <a:pt x="278" y="215"/>
                      <a:pt x="262" y="90"/>
                    </a:cubicBezTo>
                    <a:cubicBezTo>
                      <a:pt x="257" y="30"/>
                      <a:pt x="215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7"/>
              <p:cNvSpPr/>
              <p:nvPr/>
            </p:nvSpPr>
            <p:spPr>
              <a:xfrm rot="-850406">
                <a:off x="6050377" y="3379680"/>
                <a:ext cx="5699" cy="1282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799" extrusionOk="0">
                    <a:moveTo>
                      <a:pt x="93" y="1"/>
                    </a:moveTo>
                    <a:cubicBezTo>
                      <a:pt x="52" y="1"/>
                      <a:pt x="12" y="28"/>
                      <a:pt x="12" y="85"/>
                    </a:cubicBezTo>
                    <a:cubicBezTo>
                      <a:pt x="8" y="203"/>
                      <a:pt x="1" y="317"/>
                      <a:pt x="4" y="435"/>
                    </a:cubicBezTo>
                    <a:cubicBezTo>
                      <a:pt x="12" y="538"/>
                      <a:pt x="12" y="652"/>
                      <a:pt x="58" y="747"/>
                    </a:cubicBezTo>
                    <a:cubicBezTo>
                      <a:pt x="77" y="781"/>
                      <a:pt x="114" y="798"/>
                      <a:pt x="151" y="798"/>
                    </a:cubicBezTo>
                    <a:cubicBezTo>
                      <a:pt x="188" y="798"/>
                      <a:pt x="225" y="781"/>
                      <a:pt x="244" y="747"/>
                    </a:cubicBezTo>
                    <a:cubicBezTo>
                      <a:pt x="355" y="545"/>
                      <a:pt x="263" y="259"/>
                      <a:pt x="183" y="62"/>
                    </a:cubicBezTo>
                    <a:cubicBezTo>
                      <a:pt x="167" y="22"/>
                      <a:pt x="129" y="1"/>
                      <a:pt x="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7"/>
              <p:cNvSpPr/>
              <p:nvPr/>
            </p:nvSpPr>
            <p:spPr>
              <a:xfrm rot="-850406">
                <a:off x="6023787" y="3432637"/>
                <a:ext cx="4607" cy="13516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42" extrusionOk="0">
                    <a:moveTo>
                      <a:pt x="85" y="1"/>
                    </a:moveTo>
                    <a:cubicBezTo>
                      <a:pt x="47" y="1"/>
                      <a:pt x="10" y="27"/>
                      <a:pt x="8" y="76"/>
                    </a:cubicBezTo>
                    <a:cubicBezTo>
                      <a:pt x="4" y="312"/>
                      <a:pt x="1" y="563"/>
                      <a:pt x="73" y="791"/>
                    </a:cubicBezTo>
                    <a:cubicBezTo>
                      <a:pt x="82" y="825"/>
                      <a:pt x="110" y="841"/>
                      <a:pt x="139" y="841"/>
                    </a:cubicBezTo>
                    <a:cubicBezTo>
                      <a:pt x="168" y="841"/>
                      <a:pt x="198" y="824"/>
                      <a:pt x="210" y="791"/>
                    </a:cubicBezTo>
                    <a:cubicBezTo>
                      <a:pt x="286" y="548"/>
                      <a:pt x="248" y="290"/>
                      <a:pt x="164" y="58"/>
                    </a:cubicBezTo>
                    <a:cubicBezTo>
                      <a:pt x="150" y="19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7"/>
              <p:cNvSpPr/>
              <p:nvPr/>
            </p:nvSpPr>
            <p:spPr>
              <a:xfrm rot="-850406">
                <a:off x="6040136" y="3435905"/>
                <a:ext cx="679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36" extrusionOk="0">
                    <a:moveTo>
                      <a:pt x="212" y="1"/>
                    </a:moveTo>
                    <a:cubicBezTo>
                      <a:pt x="171" y="1"/>
                      <a:pt x="130" y="23"/>
                      <a:pt x="122" y="67"/>
                    </a:cubicBezTo>
                    <a:cubicBezTo>
                      <a:pt x="84" y="318"/>
                      <a:pt x="1" y="645"/>
                      <a:pt x="119" y="884"/>
                    </a:cubicBezTo>
                    <a:cubicBezTo>
                      <a:pt x="137" y="918"/>
                      <a:pt x="175" y="935"/>
                      <a:pt x="213" y="935"/>
                    </a:cubicBezTo>
                    <a:cubicBezTo>
                      <a:pt x="250" y="935"/>
                      <a:pt x="287" y="918"/>
                      <a:pt x="305" y="884"/>
                    </a:cubicBezTo>
                    <a:cubicBezTo>
                      <a:pt x="422" y="645"/>
                      <a:pt x="339" y="318"/>
                      <a:pt x="301" y="67"/>
                    </a:cubicBezTo>
                    <a:cubicBezTo>
                      <a:pt x="293" y="23"/>
                      <a:pt x="253" y="1"/>
                      <a:pt x="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7"/>
              <p:cNvSpPr/>
              <p:nvPr/>
            </p:nvSpPr>
            <p:spPr>
              <a:xfrm rot="-850406">
                <a:off x="6053124" y="3411855"/>
                <a:ext cx="5827" cy="14142"/>
              </a:xfrm>
              <a:custGeom>
                <a:avLst/>
                <a:gdLst/>
                <a:ahLst/>
                <a:cxnLst/>
                <a:rect l="l" t="t" r="r" b="b"/>
                <a:pathLst>
                  <a:path w="363" h="881" extrusionOk="0">
                    <a:moveTo>
                      <a:pt x="182" y="1"/>
                    </a:moveTo>
                    <a:cubicBezTo>
                      <a:pt x="143" y="1"/>
                      <a:pt x="104" y="24"/>
                      <a:pt x="88" y="69"/>
                    </a:cubicBezTo>
                    <a:cubicBezTo>
                      <a:pt x="51" y="187"/>
                      <a:pt x="51" y="324"/>
                      <a:pt x="43" y="446"/>
                    </a:cubicBezTo>
                    <a:cubicBezTo>
                      <a:pt x="32" y="571"/>
                      <a:pt x="1" y="697"/>
                      <a:pt x="66" y="815"/>
                    </a:cubicBezTo>
                    <a:cubicBezTo>
                      <a:pt x="90" y="859"/>
                      <a:pt x="136" y="880"/>
                      <a:pt x="181" y="880"/>
                    </a:cubicBezTo>
                    <a:cubicBezTo>
                      <a:pt x="227" y="880"/>
                      <a:pt x="273" y="859"/>
                      <a:pt x="297" y="815"/>
                    </a:cubicBezTo>
                    <a:cubicBezTo>
                      <a:pt x="362" y="697"/>
                      <a:pt x="332" y="571"/>
                      <a:pt x="320" y="446"/>
                    </a:cubicBezTo>
                    <a:cubicBezTo>
                      <a:pt x="313" y="324"/>
                      <a:pt x="313" y="187"/>
                      <a:pt x="274" y="69"/>
                    </a:cubicBezTo>
                    <a:cubicBezTo>
                      <a:pt x="259" y="24"/>
                      <a:pt x="221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7"/>
              <p:cNvSpPr/>
              <p:nvPr/>
            </p:nvSpPr>
            <p:spPr>
              <a:xfrm rot="-850406">
                <a:off x="6065451" y="3458573"/>
                <a:ext cx="7336" cy="16566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32" extrusionOk="0">
                    <a:moveTo>
                      <a:pt x="213" y="0"/>
                    </a:moveTo>
                    <a:cubicBezTo>
                      <a:pt x="154" y="0"/>
                      <a:pt x="92" y="41"/>
                      <a:pt x="92" y="111"/>
                    </a:cubicBezTo>
                    <a:cubicBezTo>
                      <a:pt x="96" y="270"/>
                      <a:pt x="76" y="419"/>
                      <a:pt x="50" y="575"/>
                    </a:cubicBezTo>
                    <a:cubicBezTo>
                      <a:pt x="27" y="707"/>
                      <a:pt x="1" y="833"/>
                      <a:pt x="43" y="963"/>
                    </a:cubicBezTo>
                    <a:cubicBezTo>
                      <a:pt x="54" y="1009"/>
                      <a:pt x="89" y="1031"/>
                      <a:pt x="128" y="1031"/>
                    </a:cubicBezTo>
                    <a:cubicBezTo>
                      <a:pt x="153" y="1031"/>
                      <a:pt x="180" y="1022"/>
                      <a:pt x="202" y="1004"/>
                    </a:cubicBezTo>
                    <a:cubicBezTo>
                      <a:pt x="457" y="799"/>
                      <a:pt x="381" y="362"/>
                      <a:pt x="316" y="81"/>
                    </a:cubicBezTo>
                    <a:cubicBezTo>
                      <a:pt x="305" y="25"/>
                      <a:pt x="260" y="0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7"/>
              <p:cNvSpPr/>
              <p:nvPr/>
            </p:nvSpPr>
            <p:spPr>
              <a:xfrm rot="-850406">
                <a:off x="6049893" y="3469454"/>
                <a:ext cx="6662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950" extrusionOk="0">
                    <a:moveTo>
                      <a:pt x="234" y="1"/>
                    </a:moveTo>
                    <a:cubicBezTo>
                      <a:pt x="189" y="1"/>
                      <a:pt x="140" y="34"/>
                      <a:pt x="138" y="86"/>
                    </a:cubicBezTo>
                    <a:cubicBezTo>
                      <a:pt x="126" y="228"/>
                      <a:pt x="103" y="364"/>
                      <a:pt x="73" y="501"/>
                    </a:cubicBezTo>
                    <a:cubicBezTo>
                      <a:pt x="46" y="623"/>
                      <a:pt x="1" y="737"/>
                      <a:pt x="23" y="858"/>
                    </a:cubicBezTo>
                    <a:cubicBezTo>
                      <a:pt x="36" y="916"/>
                      <a:pt x="92" y="950"/>
                      <a:pt x="148" y="950"/>
                    </a:cubicBezTo>
                    <a:cubicBezTo>
                      <a:pt x="179" y="950"/>
                      <a:pt x="210" y="939"/>
                      <a:pt x="232" y="916"/>
                    </a:cubicBezTo>
                    <a:cubicBezTo>
                      <a:pt x="415" y="707"/>
                      <a:pt x="350" y="314"/>
                      <a:pt x="305" y="63"/>
                    </a:cubicBezTo>
                    <a:cubicBezTo>
                      <a:pt x="298" y="20"/>
                      <a:pt x="267" y="1"/>
                      <a:pt x="2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7"/>
              <p:cNvSpPr/>
              <p:nvPr/>
            </p:nvSpPr>
            <p:spPr>
              <a:xfrm rot="-850406">
                <a:off x="6037369" y="3466959"/>
                <a:ext cx="5089" cy="14479"/>
              </a:xfrm>
              <a:custGeom>
                <a:avLst/>
                <a:gdLst/>
                <a:ahLst/>
                <a:cxnLst/>
                <a:rect l="l" t="t" r="r" b="b"/>
                <a:pathLst>
                  <a:path w="317" h="902" extrusionOk="0">
                    <a:moveTo>
                      <a:pt x="117" y="0"/>
                    </a:moveTo>
                    <a:cubicBezTo>
                      <a:pt x="68" y="0"/>
                      <a:pt x="14" y="35"/>
                      <a:pt x="12" y="93"/>
                    </a:cubicBezTo>
                    <a:cubicBezTo>
                      <a:pt x="12" y="227"/>
                      <a:pt x="8" y="360"/>
                      <a:pt x="12" y="493"/>
                    </a:cubicBezTo>
                    <a:cubicBezTo>
                      <a:pt x="15" y="614"/>
                      <a:pt x="1" y="736"/>
                      <a:pt x="61" y="846"/>
                    </a:cubicBezTo>
                    <a:cubicBezTo>
                      <a:pt x="82" y="884"/>
                      <a:pt x="117" y="901"/>
                      <a:pt x="153" y="901"/>
                    </a:cubicBezTo>
                    <a:cubicBezTo>
                      <a:pt x="203" y="901"/>
                      <a:pt x="254" y="869"/>
                      <a:pt x="275" y="816"/>
                    </a:cubicBezTo>
                    <a:cubicBezTo>
                      <a:pt x="317" y="698"/>
                      <a:pt x="275" y="561"/>
                      <a:pt x="259" y="439"/>
                    </a:cubicBezTo>
                    <a:cubicBezTo>
                      <a:pt x="240" y="314"/>
                      <a:pt x="217" y="193"/>
                      <a:pt x="198" y="67"/>
                    </a:cubicBezTo>
                    <a:cubicBezTo>
                      <a:pt x="190" y="21"/>
                      <a:pt x="155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7"/>
              <p:cNvSpPr/>
              <p:nvPr/>
            </p:nvSpPr>
            <p:spPr>
              <a:xfrm rot="-850406">
                <a:off x="6045766" y="3505378"/>
                <a:ext cx="5506" cy="1208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53" extrusionOk="0">
                    <a:moveTo>
                      <a:pt x="172" y="1"/>
                    </a:moveTo>
                    <a:cubicBezTo>
                      <a:pt x="124" y="1"/>
                      <a:pt x="77" y="27"/>
                      <a:pt x="65" y="80"/>
                    </a:cubicBezTo>
                    <a:cubicBezTo>
                      <a:pt x="43" y="183"/>
                      <a:pt x="39" y="286"/>
                      <a:pt x="35" y="392"/>
                    </a:cubicBezTo>
                    <a:cubicBezTo>
                      <a:pt x="27" y="491"/>
                      <a:pt x="1" y="609"/>
                      <a:pt x="65" y="692"/>
                    </a:cubicBezTo>
                    <a:cubicBezTo>
                      <a:pt x="94" y="733"/>
                      <a:pt x="132" y="753"/>
                      <a:pt x="170" y="753"/>
                    </a:cubicBezTo>
                    <a:cubicBezTo>
                      <a:pt x="209" y="753"/>
                      <a:pt x="248" y="733"/>
                      <a:pt x="278" y="692"/>
                    </a:cubicBezTo>
                    <a:cubicBezTo>
                      <a:pt x="343" y="609"/>
                      <a:pt x="313" y="491"/>
                      <a:pt x="309" y="392"/>
                    </a:cubicBezTo>
                    <a:cubicBezTo>
                      <a:pt x="301" y="286"/>
                      <a:pt x="301" y="183"/>
                      <a:pt x="278" y="80"/>
                    </a:cubicBezTo>
                    <a:cubicBezTo>
                      <a:pt x="267" y="27"/>
                      <a:pt x="219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7"/>
              <p:cNvSpPr/>
              <p:nvPr/>
            </p:nvSpPr>
            <p:spPr>
              <a:xfrm rot="-850406">
                <a:off x="6060681" y="3500510"/>
                <a:ext cx="5939" cy="1820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134" extrusionOk="0">
                    <a:moveTo>
                      <a:pt x="250" y="0"/>
                    </a:moveTo>
                    <a:cubicBezTo>
                      <a:pt x="213" y="0"/>
                      <a:pt x="177" y="22"/>
                      <a:pt x="164" y="70"/>
                    </a:cubicBezTo>
                    <a:cubicBezTo>
                      <a:pt x="118" y="233"/>
                      <a:pt x="84" y="396"/>
                      <a:pt x="61" y="563"/>
                    </a:cubicBezTo>
                    <a:cubicBezTo>
                      <a:pt x="43" y="723"/>
                      <a:pt x="1" y="887"/>
                      <a:pt x="46" y="1039"/>
                    </a:cubicBezTo>
                    <a:cubicBezTo>
                      <a:pt x="61" y="1098"/>
                      <a:pt x="119" y="1133"/>
                      <a:pt x="176" y="1133"/>
                    </a:cubicBezTo>
                    <a:cubicBezTo>
                      <a:pt x="218" y="1133"/>
                      <a:pt x="259" y="1114"/>
                      <a:pt x="282" y="1070"/>
                    </a:cubicBezTo>
                    <a:cubicBezTo>
                      <a:pt x="354" y="928"/>
                      <a:pt x="347" y="777"/>
                      <a:pt x="357" y="621"/>
                    </a:cubicBezTo>
                    <a:cubicBezTo>
                      <a:pt x="369" y="442"/>
                      <a:pt x="369" y="271"/>
                      <a:pt x="350" y="96"/>
                    </a:cubicBezTo>
                    <a:cubicBezTo>
                      <a:pt x="346" y="36"/>
                      <a:pt x="29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7"/>
              <p:cNvSpPr/>
              <p:nvPr/>
            </p:nvSpPr>
            <p:spPr>
              <a:xfrm rot="-850406">
                <a:off x="6071155" y="3491570"/>
                <a:ext cx="5811" cy="14816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23" extrusionOk="0">
                    <a:moveTo>
                      <a:pt x="269" y="1"/>
                    </a:moveTo>
                    <a:cubicBezTo>
                      <a:pt x="238" y="1"/>
                      <a:pt x="206" y="19"/>
                      <a:pt x="190" y="60"/>
                    </a:cubicBezTo>
                    <a:cubicBezTo>
                      <a:pt x="95" y="315"/>
                      <a:pt x="8" y="588"/>
                      <a:pt x="0" y="862"/>
                    </a:cubicBezTo>
                    <a:cubicBezTo>
                      <a:pt x="0" y="899"/>
                      <a:pt x="31" y="922"/>
                      <a:pt x="63" y="922"/>
                    </a:cubicBezTo>
                    <a:cubicBezTo>
                      <a:pt x="82" y="922"/>
                      <a:pt x="102" y="913"/>
                      <a:pt x="115" y="892"/>
                    </a:cubicBezTo>
                    <a:cubicBezTo>
                      <a:pt x="243" y="653"/>
                      <a:pt x="304" y="371"/>
                      <a:pt x="350" y="102"/>
                    </a:cubicBezTo>
                    <a:cubicBezTo>
                      <a:pt x="361" y="40"/>
                      <a:pt x="316" y="1"/>
                      <a:pt x="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7"/>
              <p:cNvSpPr/>
              <p:nvPr/>
            </p:nvSpPr>
            <p:spPr>
              <a:xfrm rot="-850406">
                <a:off x="6075797" y="3532144"/>
                <a:ext cx="7224" cy="17192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071" extrusionOk="0">
                    <a:moveTo>
                      <a:pt x="244" y="1"/>
                    </a:moveTo>
                    <a:cubicBezTo>
                      <a:pt x="186" y="1"/>
                      <a:pt x="124" y="41"/>
                      <a:pt x="126" y="111"/>
                    </a:cubicBezTo>
                    <a:cubicBezTo>
                      <a:pt x="126" y="267"/>
                      <a:pt x="111" y="419"/>
                      <a:pt x="76" y="575"/>
                    </a:cubicBezTo>
                    <a:cubicBezTo>
                      <a:pt x="50" y="712"/>
                      <a:pt x="1" y="830"/>
                      <a:pt x="20" y="971"/>
                    </a:cubicBezTo>
                    <a:cubicBezTo>
                      <a:pt x="29" y="1035"/>
                      <a:pt x="92" y="1071"/>
                      <a:pt x="153" y="1071"/>
                    </a:cubicBezTo>
                    <a:cubicBezTo>
                      <a:pt x="190" y="1071"/>
                      <a:pt x="225" y="1058"/>
                      <a:pt x="248" y="1031"/>
                    </a:cubicBezTo>
                    <a:cubicBezTo>
                      <a:pt x="450" y="803"/>
                      <a:pt x="389" y="359"/>
                      <a:pt x="343" y="81"/>
                    </a:cubicBezTo>
                    <a:cubicBezTo>
                      <a:pt x="334" y="26"/>
                      <a:pt x="291" y="1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7"/>
              <p:cNvSpPr/>
              <p:nvPr/>
            </p:nvSpPr>
            <p:spPr>
              <a:xfrm rot="-850406">
                <a:off x="6063904" y="3533705"/>
                <a:ext cx="6790" cy="1565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75" extrusionOk="0">
                    <a:moveTo>
                      <a:pt x="240" y="1"/>
                    </a:moveTo>
                    <a:cubicBezTo>
                      <a:pt x="180" y="1"/>
                      <a:pt x="115" y="42"/>
                      <a:pt x="115" y="113"/>
                    </a:cubicBezTo>
                    <a:cubicBezTo>
                      <a:pt x="118" y="253"/>
                      <a:pt x="108" y="390"/>
                      <a:pt x="77" y="527"/>
                    </a:cubicBezTo>
                    <a:cubicBezTo>
                      <a:pt x="50" y="649"/>
                      <a:pt x="1" y="755"/>
                      <a:pt x="20" y="885"/>
                    </a:cubicBezTo>
                    <a:cubicBezTo>
                      <a:pt x="29" y="943"/>
                      <a:pt x="85" y="974"/>
                      <a:pt x="140" y="974"/>
                    </a:cubicBezTo>
                    <a:cubicBezTo>
                      <a:pt x="175" y="974"/>
                      <a:pt x="209" y="962"/>
                      <a:pt x="233" y="938"/>
                    </a:cubicBezTo>
                    <a:cubicBezTo>
                      <a:pt x="422" y="744"/>
                      <a:pt x="373" y="330"/>
                      <a:pt x="339" y="83"/>
                    </a:cubicBezTo>
                    <a:cubicBezTo>
                      <a:pt x="331" y="26"/>
                      <a:pt x="287" y="1"/>
                      <a:pt x="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7"/>
              <p:cNvSpPr/>
              <p:nvPr/>
            </p:nvSpPr>
            <p:spPr>
              <a:xfrm rot="-850406">
                <a:off x="6067109" y="3573262"/>
                <a:ext cx="7031" cy="15651"/>
              </a:xfrm>
              <a:custGeom>
                <a:avLst/>
                <a:gdLst/>
                <a:ahLst/>
                <a:cxnLst/>
                <a:rect l="l" t="t" r="r" b="b"/>
                <a:pathLst>
                  <a:path w="438" h="975" extrusionOk="0">
                    <a:moveTo>
                      <a:pt x="259" y="0"/>
                    </a:moveTo>
                    <a:cubicBezTo>
                      <a:pt x="205" y="0"/>
                      <a:pt x="146" y="38"/>
                      <a:pt x="144" y="103"/>
                    </a:cubicBezTo>
                    <a:cubicBezTo>
                      <a:pt x="144" y="251"/>
                      <a:pt x="122" y="395"/>
                      <a:pt x="84" y="540"/>
                    </a:cubicBezTo>
                    <a:cubicBezTo>
                      <a:pt x="49" y="668"/>
                      <a:pt x="0" y="772"/>
                      <a:pt x="30" y="908"/>
                    </a:cubicBezTo>
                    <a:cubicBezTo>
                      <a:pt x="39" y="949"/>
                      <a:pt x="80" y="974"/>
                      <a:pt x="120" y="974"/>
                    </a:cubicBezTo>
                    <a:cubicBezTo>
                      <a:pt x="137" y="974"/>
                      <a:pt x="153" y="970"/>
                      <a:pt x="167" y="961"/>
                    </a:cubicBezTo>
                    <a:cubicBezTo>
                      <a:pt x="437" y="798"/>
                      <a:pt x="395" y="342"/>
                      <a:pt x="350" y="72"/>
                    </a:cubicBezTo>
                    <a:cubicBezTo>
                      <a:pt x="340" y="22"/>
                      <a:pt x="301" y="0"/>
                      <a:pt x="2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7"/>
              <p:cNvSpPr/>
              <p:nvPr/>
            </p:nvSpPr>
            <p:spPr>
              <a:xfrm rot="-850406">
                <a:off x="6075369" y="3560762"/>
                <a:ext cx="496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726" extrusionOk="0">
                    <a:moveTo>
                      <a:pt x="180" y="0"/>
                    </a:moveTo>
                    <a:cubicBezTo>
                      <a:pt x="132" y="0"/>
                      <a:pt x="82" y="34"/>
                      <a:pt x="84" y="93"/>
                    </a:cubicBezTo>
                    <a:cubicBezTo>
                      <a:pt x="84" y="188"/>
                      <a:pt x="73" y="283"/>
                      <a:pt x="57" y="379"/>
                    </a:cubicBezTo>
                    <a:cubicBezTo>
                      <a:pt x="42" y="470"/>
                      <a:pt x="1" y="553"/>
                      <a:pt x="31" y="644"/>
                    </a:cubicBezTo>
                    <a:cubicBezTo>
                      <a:pt x="48" y="695"/>
                      <a:pt x="94" y="726"/>
                      <a:pt x="141" y="726"/>
                    </a:cubicBezTo>
                    <a:cubicBezTo>
                      <a:pt x="169" y="726"/>
                      <a:pt x="197" y="716"/>
                      <a:pt x="221" y="694"/>
                    </a:cubicBezTo>
                    <a:cubicBezTo>
                      <a:pt x="301" y="618"/>
                      <a:pt x="301" y="496"/>
                      <a:pt x="305" y="390"/>
                    </a:cubicBezTo>
                    <a:cubicBezTo>
                      <a:pt x="308" y="283"/>
                      <a:pt x="289" y="173"/>
                      <a:pt x="266" y="67"/>
                    </a:cubicBezTo>
                    <a:cubicBezTo>
                      <a:pt x="256" y="21"/>
                      <a:pt x="219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7"/>
              <p:cNvSpPr/>
              <p:nvPr/>
            </p:nvSpPr>
            <p:spPr>
              <a:xfrm rot="-850406">
                <a:off x="6066250" y="3363820"/>
                <a:ext cx="292410" cy="317516"/>
              </a:xfrm>
              <a:custGeom>
                <a:avLst/>
                <a:gdLst/>
                <a:ahLst/>
                <a:cxnLst/>
                <a:rect l="l" t="t" r="r" b="b"/>
                <a:pathLst>
                  <a:path w="18216" h="19780" extrusionOk="0">
                    <a:moveTo>
                      <a:pt x="16219" y="0"/>
                    </a:moveTo>
                    <a:cubicBezTo>
                      <a:pt x="12976" y="0"/>
                      <a:pt x="0" y="18213"/>
                      <a:pt x="0" y="18213"/>
                    </a:cubicBezTo>
                    <a:lnTo>
                      <a:pt x="0" y="19780"/>
                    </a:lnTo>
                    <a:cubicBezTo>
                      <a:pt x="0" y="19780"/>
                      <a:pt x="18215" y="4519"/>
                      <a:pt x="16851" y="496"/>
                    </a:cubicBezTo>
                    <a:cubicBezTo>
                      <a:pt x="16735" y="156"/>
                      <a:pt x="16519" y="0"/>
                      <a:pt x="162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7"/>
              <p:cNvSpPr/>
              <p:nvPr/>
            </p:nvSpPr>
            <p:spPr>
              <a:xfrm rot="-850406">
                <a:off x="6151318" y="3573113"/>
                <a:ext cx="831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32" extrusionOk="0">
                    <a:moveTo>
                      <a:pt x="409" y="1"/>
                    </a:moveTo>
                    <a:cubicBezTo>
                      <a:pt x="372" y="1"/>
                      <a:pt x="333" y="17"/>
                      <a:pt x="312" y="46"/>
                    </a:cubicBezTo>
                    <a:cubicBezTo>
                      <a:pt x="248" y="129"/>
                      <a:pt x="195" y="213"/>
                      <a:pt x="145" y="307"/>
                    </a:cubicBezTo>
                    <a:cubicBezTo>
                      <a:pt x="95" y="399"/>
                      <a:pt x="0" y="486"/>
                      <a:pt x="4" y="593"/>
                    </a:cubicBezTo>
                    <a:cubicBezTo>
                      <a:pt x="4" y="677"/>
                      <a:pt x="62" y="731"/>
                      <a:pt x="141" y="731"/>
                    </a:cubicBezTo>
                    <a:cubicBezTo>
                      <a:pt x="149" y="731"/>
                      <a:pt x="156" y="731"/>
                      <a:pt x="164" y="730"/>
                    </a:cubicBezTo>
                    <a:cubicBezTo>
                      <a:pt x="290" y="711"/>
                      <a:pt x="377" y="558"/>
                      <a:pt x="430" y="456"/>
                    </a:cubicBezTo>
                    <a:cubicBezTo>
                      <a:pt x="498" y="334"/>
                      <a:pt x="518" y="216"/>
                      <a:pt x="506" y="79"/>
                    </a:cubicBezTo>
                    <a:cubicBezTo>
                      <a:pt x="500" y="25"/>
                      <a:pt x="455" y="1"/>
                      <a:pt x="4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7"/>
              <p:cNvSpPr/>
              <p:nvPr/>
            </p:nvSpPr>
            <p:spPr>
              <a:xfrm rot="-850406">
                <a:off x="6160991" y="3580482"/>
                <a:ext cx="11991" cy="14543"/>
              </a:xfrm>
              <a:custGeom>
                <a:avLst/>
                <a:gdLst/>
                <a:ahLst/>
                <a:cxnLst/>
                <a:rect l="l" t="t" r="r" b="b"/>
                <a:pathLst>
                  <a:path w="747" h="906" extrusionOk="0">
                    <a:moveTo>
                      <a:pt x="637" y="1"/>
                    </a:moveTo>
                    <a:cubicBezTo>
                      <a:pt x="615" y="1"/>
                      <a:pt x="591" y="10"/>
                      <a:pt x="573" y="32"/>
                    </a:cubicBezTo>
                    <a:cubicBezTo>
                      <a:pt x="386" y="260"/>
                      <a:pt x="132" y="481"/>
                      <a:pt x="29" y="762"/>
                    </a:cubicBezTo>
                    <a:cubicBezTo>
                      <a:pt x="0" y="843"/>
                      <a:pt x="67" y="905"/>
                      <a:pt x="138" y="905"/>
                    </a:cubicBezTo>
                    <a:cubicBezTo>
                      <a:pt x="163" y="905"/>
                      <a:pt x="189" y="897"/>
                      <a:pt x="211" y="879"/>
                    </a:cubicBezTo>
                    <a:cubicBezTo>
                      <a:pt x="439" y="690"/>
                      <a:pt x="557" y="374"/>
                      <a:pt x="706" y="123"/>
                    </a:cubicBezTo>
                    <a:cubicBezTo>
                      <a:pt x="746" y="58"/>
                      <a:pt x="694" y="1"/>
                      <a:pt x="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7"/>
              <p:cNvSpPr/>
              <p:nvPr/>
            </p:nvSpPr>
            <p:spPr>
              <a:xfrm rot="-850406">
                <a:off x="6178839" y="3554828"/>
                <a:ext cx="14624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62" extrusionOk="0">
                    <a:moveTo>
                      <a:pt x="761" y="1"/>
                    </a:moveTo>
                    <a:cubicBezTo>
                      <a:pt x="737" y="1"/>
                      <a:pt x="712" y="10"/>
                      <a:pt x="690" y="31"/>
                    </a:cubicBezTo>
                    <a:cubicBezTo>
                      <a:pt x="569" y="149"/>
                      <a:pt x="451" y="267"/>
                      <a:pt x="337" y="384"/>
                    </a:cubicBezTo>
                    <a:cubicBezTo>
                      <a:pt x="283" y="442"/>
                      <a:pt x="234" y="495"/>
                      <a:pt x="185" y="552"/>
                    </a:cubicBezTo>
                    <a:cubicBezTo>
                      <a:pt x="120" y="624"/>
                      <a:pt x="93" y="697"/>
                      <a:pt x="44" y="777"/>
                    </a:cubicBezTo>
                    <a:cubicBezTo>
                      <a:pt x="0" y="851"/>
                      <a:pt x="59" y="962"/>
                      <a:pt x="139" y="962"/>
                    </a:cubicBezTo>
                    <a:cubicBezTo>
                      <a:pt x="157" y="962"/>
                      <a:pt x="176" y="956"/>
                      <a:pt x="196" y="944"/>
                    </a:cubicBezTo>
                    <a:cubicBezTo>
                      <a:pt x="257" y="898"/>
                      <a:pt x="329" y="872"/>
                      <a:pt x="386" y="818"/>
                    </a:cubicBezTo>
                    <a:cubicBezTo>
                      <a:pt x="451" y="758"/>
                      <a:pt x="508" y="686"/>
                      <a:pt x="561" y="617"/>
                    </a:cubicBezTo>
                    <a:cubicBezTo>
                      <a:pt x="671" y="476"/>
                      <a:pt x="770" y="335"/>
                      <a:pt x="862" y="179"/>
                    </a:cubicBezTo>
                    <a:cubicBezTo>
                      <a:pt x="911" y="98"/>
                      <a:pt x="840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7"/>
              <p:cNvSpPr/>
              <p:nvPr/>
            </p:nvSpPr>
            <p:spPr>
              <a:xfrm rot="-850406">
                <a:off x="6166257" y="3548964"/>
                <a:ext cx="10322" cy="1342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836" extrusionOk="0">
                    <a:moveTo>
                      <a:pt x="535" y="0"/>
                    </a:moveTo>
                    <a:cubicBezTo>
                      <a:pt x="511" y="0"/>
                      <a:pt x="487" y="12"/>
                      <a:pt x="471" y="42"/>
                    </a:cubicBezTo>
                    <a:cubicBezTo>
                      <a:pt x="406" y="156"/>
                      <a:pt x="334" y="273"/>
                      <a:pt x="250" y="377"/>
                    </a:cubicBezTo>
                    <a:cubicBezTo>
                      <a:pt x="174" y="471"/>
                      <a:pt x="45" y="563"/>
                      <a:pt x="18" y="688"/>
                    </a:cubicBezTo>
                    <a:cubicBezTo>
                      <a:pt x="1" y="760"/>
                      <a:pt x="49" y="836"/>
                      <a:pt x="123" y="836"/>
                    </a:cubicBezTo>
                    <a:cubicBezTo>
                      <a:pt x="131" y="836"/>
                      <a:pt x="139" y="835"/>
                      <a:pt x="148" y="833"/>
                    </a:cubicBezTo>
                    <a:cubicBezTo>
                      <a:pt x="292" y="798"/>
                      <a:pt x="379" y="654"/>
                      <a:pt x="452" y="533"/>
                    </a:cubicBezTo>
                    <a:cubicBezTo>
                      <a:pt x="527" y="399"/>
                      <a:pt x="588" y="262"/>
                      <a:pt x="627" y="114"/>
                    </a:cubicBezTo>
                    <a:cubicBezTo>
                      <a:pt x="642" y="54"/>
                      <a:pt x="587" y="0"/>
                      <a:pt x="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7"/>
              <p:cNvSpPr/>
              <p:nvPr/>
            </p:nvSpPr>
            <p:spPr>
              <a:xfrm rot="-850406">
                <a:off x="6172592" y="3523977"/>
                <a:ext cx="5008" cy="907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565" extrusionOk="0">
                    <a:moveTo>
                      <a:pt x="217" y="0"/>
                    </a:moveTo>
                    <a:cubicBezTo>
                      <a:pt x="173" y="0"/>
                      <a:pt x="125" y="30"/>
                      <a:pt x="121" y="80"/>
                    </a:cubicBezTo>
                    <a:cubicBezTo>
                      <a:pt x="113" y="148"/>
                      <a:pt x="95" y="213"/>
                      <a:pt x="72" y="274"/>
                    </a:cubicBezTo>
                    <a:cubicBezTo>
                      <a:pt x="49" y="343"/>
                      <a:pt x="11" y="392"/>
                      <a:pt x="4" y="464"/>
                    </a:cubicBezTo>
                    <a:cubicBezTo>
                      <a:pt x="0" y="517"/>
                      <a:pt x="48" y="564"/>
                      <a:pt x="98" y="564"/>
                    </a:cubicBezTo>
                    <a:cubicBezTo>
                      <a:pt x="112" y="564"/>
                      <a:pt x="127" y="560"/>
                      <a:pt x="140" y="552"/>
                    </a:cubicBezTo>
                    <a:cubicBezTo>
                      <a:pt x="300" y="460"/>
                      <a:pt x="311" y="229"/>
                      <a:pt x="292" y="65"/>
                    </a:cubicBezTo>
                    <a:cubicBezTo>
                      <a:pt x="287" y="20"/>
                      <a:pt x="253" y="0"/>
                      <a:pt x="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7"/>
              <p:cNvSpPr/>
              <p:nvPr/>
            </p:nvSpPr>
            <p:spPr>
              <a:xfrm rot="-850406">
                <a:off x="6183287" y="3528588"/>
                <a:ext cx="10723" cy="14608"/>
              </a:xfrm>
              <a:custGeom>
                <a:avLst/>
                <a:gdLst/>
                <a:ahLst/>
                <a:cxnLst/>
                <a:rect l="l" t="t" r="r" b="b"/>
                <a:pathLst>
                  <a:path w="668" h="910" extrusionOk="0">
                    <a:moveTo>
                      <a:pt x="508" y="1"/>
                    </a:moveTo>
                    <a:cubicBezTo>
                      <a:pt x="484" y="1"/>
                      <a:pt x="459" y="10"/>
                      <a:pt x="437" y="33"/>
                    </a:cubicBezTo>
                    <a:cubicBezTo>
                      <a:pt x="255" y="235"/>
                      <a:pt x="0" y="535"/>
                      <a:pt x="38" y="825"/>
                    </a:cubicBezTo>
                    <a:cubicBezTo>
                      <a:pt x="43" y="877"/>
                      <a:pt x="94" y="910"/>
                      <a:pt x="145" y="910"/>
                    </a:cubicBezTo>
                    <a:cubicBezTo>
                      <a:pt x="171" y="910"/>
                      <a:pt x="197" y="901"/>
                      <a:pt x="216" y="881"/>
                    </a:cubicBezTo>
                    <a:cubicBezTo>
                      <a:pt x="311" y="786"/>
                      <a:pt x="338" y="668"/>
                      <a:pt x="399" y="547"/>
                    </a:cubicBezTo>
                    <a:cubicBezTo>
                      <a:pt x="460" y="421"/>
                      <a:pt x="532" y="300"/>
                      <a:pt x="612" y="186"/>
                    </a:cubicBezTo>
                    <a:cubicBezTo>
                      <a:pt x="667" y="104"/>
                      <a:pt x="589" y="1"/>
                      <a:pt x="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7"/>
              <p:cNvSpPr/>
              <p:nvPr/>
            </p:nvSpPr>
            <p:spPr>
              <a:xfrm rot="-850406">
                <a:off x="6198497" y="3521510"/>
                <a:ext cx="14495" cy="14881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27" extrusionOk="0">
                    <a:moveTo>
                      <a:pt x="766" y="1"/>
                    </a:moveTo>
                    <a:cubicBezTo>
                      <a:pt x="745" y="1"/>
                      <a:pt x="723" y="8"/>
                      <a:pt x="705" y="26"/>
                    </a:cubicBezTo>
                    <a:cubicBezTo>
                      <a:pt x="576" y="151"/>
                      <a:pt x="446" y="272"/>
                      <a:pt x="317" y="395"/>
                    </a:cubicBezTo>
                    <a:cubicBezTo>
                      <a:pt x="199" y="505"/>
                      <a:pt x="78" y="619"/>
                      <a:pt x="29" y="779"/>
                    </a:cubicBezTo>
                    <a:cubicBezTo>
                      <a:pt x="0" y="857"/>
                      <a:pt x="64" y="927"/>
                      <a:pt x="139" y="927"/>
                    </a:cubicBezTo>
                    <a:cubicBezTo>
                      <a:pt x="155" y="927"/>
                      <a:pt x="172" y="923"/>
                      <a:pt x="188" y="916"/>
                    </a:cubicBezTo>
                    <a:cubicBezTo>
                      <a:pt x="336" y="847"/>
                      <a:pt x="439" y="706"/>
                      <a:pt x="530" y="577"/>
                    </a:cubicBezTo>
                    <a:cubicBezTo>
                      <a:pt x="636" y="437"/>
                      <a:pt x="743" y="295"/>
                      <a:pt x="850" y="151"/>
                    </a:cubicBezTo>
                    <a:cubicBezTo>
                      <a:pt x="902" y="84"/>
                      <a:pt x="836" y="1"/>
                      <a:pt x="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7"/>
              <p:cNvSpPr/>
              <p:nvPr/>
            </p:nvSpPr>
            <p:spPr>
              <a:xfrm rot="-850406">
                <a:off x="6232708" y="3427186"/>
                <a:ext cx="9021" cy="1059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660" extrusionOk="0">
                    <a:moveTo>
                      <a:pt x="449" y="1"/>
                    </a:moveTo>
                    <a:cubicBezTo>
                      <a:pt x="431" y="1"/>
                      <a:pt x="411" y="8"/>
                      <a:pt x="394" y="26"/>
                    </a:cubicBezTo>
                    <a:cubicBezTo>
                      <a:pt x="313" y="106"/>
                      <a:pt x="241" y="186"/>
                      <a:pt x="169" y="270"/>
                    </a:cubicBezTo>
                    <a:cubicBezTo>
                      <a:pt x="101" y="349"/>
                      <a:pt x="13" y="433"/>
                      <a:pt x="6" y="544"/>
                    </a:cubicBezTo>
                    <a:cubicBezTo>
                      <a:pt x="0" y="618"/>
                      <a:pt x="57" y="659"/>
                      <a:pt x="118" y="659"/>
                    </a:cubicBezTo>
                    <a:cubicBezTo>
                      <a:pt x="135" y="659"/>
                      <a:pt x="153" y="656"/>
                      <a:pt x="169" y="649"/>
                    </a:cubicBezTo>
                    <a:cubicBezTo>
                      <a:pt x="264" y="616"/>
                      <a:pt x="318" y="502"/>
                      <a:pt x="367" y="421"/>
                    </a:cubicBezTo>
                    <a:cubicBezTo>
                      <a:pt x="424" y="330"/>
                      <a:pt x="478" y="239"/>
                      <a:pt x="527" y="144"/>
                    </a:cubicBezTo>
                    <a:cubicBezTo>
                      <a:pt x="562" y="80"/>
                      <a:pt x="510" y="1"/>
                      <a:pt x="4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7"/>
              <p:cNvSpPr/>
              <p:nvPr/>
            </p:nvSpPr>
            <p:spPr>
              <a:xfrm rot="-850406">
                <a:off x="6231800" y="3446468"/>
                <a:ext cx="13725" cy="16566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032" extrusionOk="0">
                    <a:moveTo>
                      <a:pt x="752" y="0"/>
                    </a:moveTo>
                    <a:cubicBezTo>
                      <a:pt x="734" y="0"/>
                      <a:pt x="716" y="7"/>
                      <a:pt x="701" y="24"/>
                    </a:cubicBezTo>
                    <a:cubicBezTo>
                      <a:pt x="580" y="165"/>
                      <a:pt x="458" y="305"/>
                      <a:pt x="336" y="449"/>
                    </a:cubicBezTo>
                    <a:cubicBezTo>
                      <a:pt x="219" y="583"/>
                      <a:pt x="66" y="723"/>
                      <a:pt x="17" y="898"/>
                    </a:cubicBezTo>
                    <a:cubicBezTo>
                      <a:pt x="0" y="959"/>
                      <a:pt x="43" y="1032"/>
                      <a:pt x="106" y="1032"/>
                    </a:cubicBezTo>
                    <a:cubicBezTo>
                      <a:pt x="114" y="1032"/>
                      <a:pt x="122" y="1030"/>
                      <a:pt x="131" y="1028"/>
                    </a:cubicBezTo>
                    <a:cubicBezTo>
                      <a:pt x="489" y="928"/>
                      <a:pt x="732" y="435"/>
                      <a:pt x="835" y="112"/>
                    </a:cubicBezTo>
                    <a:cubicBezTo>
                      <a:pt x="854" y="58"/>
                      <a:pt x="803" y="0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47"/>
              <p:cNvSpPr/>
              <p:nvPr/>
            </p:nvSpPr>
            <p:spPr>
              <a:xfrm rot="-850406">
                <a:off x="6241813" y="3451954"/>
                <a:ext cx="18348" cy="19022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85" extrusionOk="0">
                    <a:moveTo>
                      <a:pt x="1007" y="1"/>
                    </a:moveTo>
                    <a:cubicBezTo>
                      <a:pt x="988" y="1"/>
                      <a:pt x="969" y="7"/>
                      <a:pt x="953" y="20"/>
                    </a:cubicBezTo>
                    <a:cubicBezTo>
                      <a:pt x="614" y="294"/>
                      <a:pt x="173" y="621"/>
                      <a:pt x="25" y="1043"/>
                    </a:cubicBezTo>
                    <a:cubicBezTo>
                      <a:pt x="0" y="1111"/>
                      <a:pt x="61" y="1185"/>
                      <a:pt x="128" y="1185"/>
                    </a:cubicBezTo>
                    <a:cubicBezTo>
                      <a:pt x="143" y="1185"/>
                      <a:pt x="158" y="1181"/>
                      <a:pt x="173" y="1172"/>
                    </a:cubicBezTo>
                    <a:cubicBezTo>
                      <a:pt x="363" y="1058"/>
                      <a:pt x="496" y="883"/>
                      <a:pt x="633" y="716"/>
                    </a:cubicBezTo>
                    <a:cubicBezTo>
                      <a:pt x="789" y="525"/>
                      <a:pt x="937" y="332"/>
                      <a:pt x="1089" y="142"/>
                    </a:cubicBezTo>
                    <a:cubicBezTo>
                      <a:pt x="1143" y="74"/>
                      <a:pt x="1076" y="1"/>
                      <a:pt x="10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7"/>
              <p:cNvSpPr/>
              <p:nvPr/>
            </p:nvSpPr>
            <p:spPr>
              <a:xfrm rot="-850406">
                <a:off x="6223836" y="3490601"/>
                <a:ext cx="17481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87" extrusionOk="0">
                    <a:moveTo>
                      <a:pt x="878" y="0"/>
                    </a:moveTo>
                    <a:cubicBezTo>
                      <a:pt x="847" y="0"/>
                      <a:pt x="815" y="12"/>
                      <a:pt x="788" y="41"/>
                    </a:cubicBezTo>
                    <a:cubicBezTo>
                      <a:pt x="678" y="171"/>
                      <a:pt x="557" y="289"/>
                      <a:pt x="423" y="395"/>
                    </a:cubicBezTo>
                    <a:cubicBezTo>
                      <a:pt x="359" y="448"/>
                      <a:pt x="309" y="513"/>
                      <a:pt x="248" y="562"/>
                    </a:cubicBezTo>
                    <a:cubicBezTo>
                      <a:pt x="176" y="624"/>
                      <a:pt x="111" y="669"/>
                      <a:pt x="50" y="741"/>
                    </a:cubicBezTo>
                    <a:cubicBezTo>
                      <a:pt x="0" y="799"/>
                      <a:pt x="35" y="886"/>
                      <a:pt x="112" y="886"/>
                    </a:cubicBezTo>
                    <a:cubicBezTo>
                      <a:pt x="117" y="886"/>
                      <a:pt x="122" y="886"/>
                      <a:pt x="127" y="885"/>
                    </a:cubicBezTo>
                    <a:cubicBezTo>
                      <a:pt x="503" y="833"/>
                      <a:pt x="796" y="525"/>
                      <a:pt x="1013" y="236"/>
                    </a:cubicBezTo>
                    <a:cubicBezTo>
                      <a:pt x="1089" y="134"/>
                      <a:pt x="983" y="0"/>
                      <a:pt x="8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7"/>
              <p:cNvSpPr/>
              <p:nvPr/>
            </p:nvSpPr>
            <p:spPr>
              <a:xfrm rot="-850406">
                <a:off x="6203861" y="3481495"/>
                <a:ext cx="14624" cy="1268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90" extrusionOk="0">
                    <a:moveTo>
                      <a:pt x="803" y="1"/>
                    </a:moveTo>
                    <a:cubicBezTo>
                      <a:pt x="784" y="1"/>
                      <a:pt x="765" y="9"/>
                      <a:pt x="746" y="27"/>
                    </a:cubicBezTo>
                    <a:cubicBezTo>
                      <a:pt x="640" y="137"/>
                      <a:pt x="518" y="240"/>
                      <a:pt x="392" y="332"/>
                    </a:cubicBezTo>
                    <a:cubicBezTo>
                      <a:pt x="278" y="419"/>
                      <a:pt x="108" y="483"/>
                      <a:pt x="39" y="616"/>
                    </a:cubicBezTo>
                    <a:cubicBezTo>
                      <a:pt x="1" y="693"/>
                      <a:pt x="36" y="780"/>
                      <a:pt x="127" y="788"/>
                    </a:cubicBezTo>
                    <a:cubicBezTo>
                      <a:pt x="137" y="789"/>
                      <a:pt x="147" y="789"/>
                      <a:pt x="157" y="789"/>
                    </a:cubicBezTo>
                    <a:cubicBezTo>
                      <a:pt x="313" y="789"/>
                      <a:pt x="460" y="655"/>
                      <a:pt x="568" y="551"/>
                    </a:cubicBezTo>
                    <a:cubicBezTo>
                      <a:pt x="697" y="430"/>
                      <a:pt x="792" y="297"/>
                      <a:pt x="880" y="137"/>
                    </a:cubicBezTo>
                    <a:cubicBezTo>
                      <a:pt x="911" y="77"/>
                      <a:pt x="862" y="1"/>
                      <a:pt x="8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7"/>
              <p:cNvSpPr/>
              <p:nvPr/>
            </p:nvSpPr>
            <p:spPr>
              <a:xfrm rot="-850406">
                <a:off x="6211668" y="3455919"/>
                <a:ext cx="10627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712" extrusionOk="0">
                    <a:moveTo>
                      <a:pt x="541" y="1"/>
                    </a:moveTo>
                    <a:cubicBezTo>
                      <a:pt x="518" y="1"/>
                      <a:pt x="494" y="9"/>
                      <a:pt x="472" y="30"/>
                    </a:cubicBezTo>
                    <a:cubicBezTo>
                      <a:pt x="396" y="106"/>
                      <a:pt x="328" y="193"/>
                      <a:pt x="256" y="277"/>
                    </a:cubicBezTo>
                    <a:cubicBezTo>
                      <a:pt x="225" y="315"/>
                      <a:pt x="187" y="346"/>
                      <a:pt x="156" y="383"/>
                    </a:cubicBezTo>
                    <a:cubicBezTo>
                      <a:pt x="119" y="432"/>
                      <a:pt x="96" y="490"/>
                      <a:pt x="58" y="536"/>
                    </a:cubicBezTo>
                    <a:cubicBezTo>
                      <a:pt x="0" y="612"/>
                      <a:pt x="73" y="711"/>
                      <a:pt x="154" y="711"/>
                    </a:cubicBezTo>
                    <a:cubicBezTo>
                      <a:pt x="170" y="711"/>
                      <a:pt x="186" y="708"/>
                      <a:pt x="202" y="699"/>
                    </a:cubicBezTo>
                    <a:cubicBezTo>
                      <a:pt x="256" y="669"/>
                      <a:pt x="316" y="646"/>
                      <a:pt x="361" y="611"/>
                    </a:cubicBezTo>
                    <a:cubicBezTo>
                      <a:pt x="407" y="574"/>
                      <a:pt x="449" y="520"/>
                      <a:pt x="487" y="471"/>
                    </a:cubicBezTo>
                    <a:cubicBezTo>
                      <a:pt x="559" y="372"/>
                      <a:pt x="624" y="262"/>
                      <a:pt x="647" y="144"/>
                    </a:cubicBezTo>
                    <a:cubicBezTo>
                      <a:pt x="661" y="74"/>
                      <a:pt x="606" y="1"/>
                      <a:pt x="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7"/>
              <p:cNvSpPr/>
              <p:nvPr/>
            </p:nvSpPr>
            <p:spPr>
              <a:xfrm rot="-850406">
                <a:off x="6184554" y="3509007"/>
                <a:ext cx="12136" cy="1393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68" extrusionOk="0">
                    <a:moveTo>
                      <a:pt x="590" y="0"/>
                    </a:moveTo>
                    <a:cubicBezTo>
                      <a:pt x="553" y="0"/>
                      <a:pt x="517" y="18"/>
                      <a:pt x="495" y="60"/>
                    </a:cubicBezTo>
                    <a:cubicBezTo>
                      <a:pt x="427" y="194"/>
                      <a:pt x="343" y="311"/>
                      <a:pt x="244" y="422"/>
                    </a:cubicBezTo>
                    <a:cubicBezTo>
                      <a:pt x="153" y="520"/>
                      <a:pt x="27" y="604"/>
                      <a:pt x="9" y="745"/>
                    </a:cubicBezTo>
                    <a:cubicBezTo>
                      <a:pt x="1" y="809"/>
                      <a:pt x="62" y="859"/>
                      <a:pt x="115" y="866"/>
                    </a:cubicBezTo>
                    <a:cubicBezTo>
                      <a:pt x="124" y="867"/>
                      <a:pt x="133" y="868"/>
                      <a:pt x="142" y="868"/>
                    </a:cubicBezTo>
                    <a:cubicBezTo>
                      <a:pt x="293" y="868"/>
                      <a:pt x="416" y="719"/>
                      <a:pt x="499" y="611"/>
                    </a:cubicBezTo>
                    <a:cubicBezTo>
                      <a:pt x="602" y="482"/>
                      <a:pt x="674" y="330"/>
                      <a:pt x="727" y="174"/>
                    </a:cubicBezTo>
                    <a:cubicBezTo>
                      <a:pt x="756" y="81"/>
                      <a:pt x="670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7"/>
              <p:cNvSpPr/>
              <p:nvPr/>
            </p:nvSpPr>
            <p:spPr>
              <a:xfrm rot="-850406">
                <a:off x="6048659" y="3290852"/>
                <a:ext cx="236516" cy="381966"/>
              </a:xfrm>
              <a:custGeom>
                <a:avLst/>
                <a:gdLst/>
                <a:ahLst/>
                <a:cxnLst/>
                <a:rect l="l" t="t" r="r" b="b"/>
                <a:pathLst>
                  <a:path w="14734" h="23795" extrusionOk="0">
                    <a:moveTo>
                      <a:pt x="10465" y="0"/>
                    </a:moveTo>
                    <a:cubicBezTo>
                      <a:pt x="6579" y="0"/>
                      <a:pt x="1" y="22277"/>
                      <a:pt x="1" y="22277"/>
                    </a:cubicBezTo>
                    <a:lnTo>
                      <a:pt x="388" y="23795"/>
                    </a:lnTo>
                    <a:cubicBezTo>
                      <a:pt x="388" y="23795"/>
                      <a:pt x="14733" y="2173"/>
                      <a:pt x="10943" y="123"/>
                    </a:cubicBezTo>
                    <a:cubicBezTo>
                      <a:pt x="10789" y="40"/>
                      <a:pt x="10629" y="0"/>
                      <a:pt x="104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7"/>
              <p:cNvSpPr/>
              <p:nvPr/>
            </p:nvSpPr>
            <p:spPr>
              <a:xfrm rot="-850406">
                <a:off x="6145123" y="3321626"/>
                <a:ext cx="11831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737" h="900" extrusionOk="0">
                    <a:moveTo>
                      <a:pt x="591" y="0"/>
                    </a:moveTo>
                    <a:cubicBezTo>
                      <a:pt x="566" y="0"/>
                      <a:pt x="541" y="11"/>
                      <a:pt x="521" y="36"/>
                    </a:cubicBezTo>
                    <a:cubicBezTo>
                      <a:pt x="475" y="90"/>
                      <a:pt x="429" y="143"/>
                      <a:pt x="384" y="196"/>
                    </a:cubicBezTo>
                    <a:cubicBezTo>
                      <a:pt x="378" y="195"/>
                      <a:pt x="372" y="194"/>
                      <a:pt x="366" y="194"/>
                    </a:cubicBezTo>
                    <a:cubicBezTo>
                      <a:pt x="353" y="194"/>
                      <a:pt x="341" y="198"/>
                      <a:pt x="330" y="211"/>
                    </a:cubicBezTo>
                    <a:cubicBezTo>
                      <a:pt x="284" y="276"/>
                      <a:pt x="243" y="345"/>
                      <a:pt x="198" y="409"/>
                    </a:cubicBezTo>
                    <a:cubicBezTo>
                      <a:pt x="110" y="515"/>
                      <a:pt x="7" y="615"/>
                      <a:pt x="3" y="755"/>
                    </a:cubicBezTo>
                    <a:cubicBezTo>
                      <a:pt x="0" y="850"/>
                      <a:pt x="74" y="899"/>
                      <a:pt x="153" y="899"/>
                    </a:cubicBezTo>
                    <a:cubicBezTo>
                      <a:pt x="178" y="899"/>
                      <a:pt x="204" y="894"/>
                      <a:pt x="228" y="884"/>
                    </a:cubicBezTo>
                    <a:cubicBezTo>
                      <a:pt x="353" y="831"/>
                      <a:pt x="414" y="668"/>
                      <a:pt x="482" y="554"/>
                    </a:cubicBezTo>
                    <a:cubicBezTo>
                      <a:pt x="558" y="428"/>
                      <a:pt x="615" y="291"/>
                      <a:pt x="691" y="166"/>
                    </a:cubicBezTo>
                    <a:cubicBezTo>
                      <a:pt x="737" y="89"/>
                      <a:pt x="664" y="0"/>
                      <a:pt x="5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7"/>
              <p:cNvSpPr/>
              <p:nvPr/>
            </p:nvSpPr>
            <p:spPr>
              <a:xfrm rot="-850406">
                <a:off x="6155714" y="3303610"/>
                <a:ext cx="11028" cy="13693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3" extrusionOk="0">
                    <a:moveTo>
                      <a:pt x="588" y="0"/>
                    </a:moveTo>
                    <a:cubicBezTo>
                      <a:pt x="568" y="0"/>
                      <a:pt x="548" y="9"/>
                      <a:pt x="531" y="29"/>
                    </a:cubicBezTo>
                    <a:cubicBezTo>
                      <a:pt x="340" y="246"/>
                      <a:pt x="154" y="478"/>
                      <a:pt x="29" y="736"/>
                    </a:cubicBezTo>
                    <a:cubicBezTo>
                      <a:pt x="1" y="796"/>
                      <a:pt x="44" y="852"/>
                      <a:pt x="100" y="852"/>
                    </a:cubicBezTo>
                    <a:cubicBezTo>
                      <a:pt x="113" y="852"/>
                      <a:pt x="126" y="849"/>
                      <a:pt x="139" y="843"/>
                    </a:cubicBezTo>
                    <a:cubicBezTo>
                      <a:pt x="424" y="710"/>
                      <a:pt x="618" y="417"/>
                      <a:pt x="675" y="113"/>
                    </a:cubicBezTo>
                    <a:cubicBezTo>
                      <a:pt x="687" y="56"/>
                      <a:pt x="638" y="0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7"/>
              <p:cNvSpPr/>
              <p:nvPr/>
            </p:nvSpPr>
            <p:spPr>
              <a:xfrm rot="-850406">
                <a:off x="6154466" y="3335123"/>
                <a:ext cx="13002" cy="161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09" extrusionOk="0">
                    <a:moveTo>
                      <a:pt x="681" y="1"/>
                    </a:moveTo>
                    <a:cubicBezTo>
                      <a:pt x="652" y="1"/>
                      <a:pt x="623" y="15"/>
                      <a:pt x="602" y="49"/>
                    </a:cubicBezTo>
                    <a:cubicBezTo>
                      <a:pt x="511" y="197"/>
                      <a:pt x="393" y="330"/>
                      <a:pt x="287" y="463"/>
                    </a:cubicBezTo>
                    <a:cubicBezTo>
                      <a:pt x="196" y="580"/>
                      <a:pt x="54" y="687"/>
                      <a:pt x="21" y="836"/>
                    </a:cubicBezTo>
                    <a:cubicBezTo>
                      <a:pt x="1" y="910"/>
                      <a:pt x="63" y="1008"/>
                      <a:pt x="145" y="1008"/>
                    </a:cubicBezTo>
                    <a:cubicBezTo>
                      <a:pt x="159" y="1008"/>
                      <a:pt x="173" y="1005"/>
                      <a:pt x="188" y="999"/>
                    </a:cubicBezTo>
                    <a:cubicBezTo>
                      <a:pt x="344" y="938"/>
                      <a:pt x="428" y="778"/>
                      <a:pt x="519" y="642"/>
                    </a:cubicBezTo>
                    <a:cubicBezTo>
                      <a:pt x="621" y="486"/>
                      <a:pt x="689" y="319"/>
                      <a:pt x="773" y="152"/>
                    </a:cubicBezTo>
                    <a:cubicBezTo>
                      <a:pt x="810" y="73"/>
                      <a:pt x="746" y="1"/>
                      <a:pt x="6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7"/>
              <p:cNvSpPr/>
              <p:nvPr/>
            </p:nvSpPr>
            <p:spPr>
              <a:xfrm rot="-850406">
                <a:off x="6168052" y="3350448"/>
                <a:ext cx="10482" cy="1478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921" extrusionOk="0">
                    <a:moveTo>
                      <a:pt x="620" y="1"/>
                    </a:moveTo>
                    <a:cubicBezTo>
                      <a:pt x="613" y="1"/>
                      <a:pt x="605" y="3"/>
                      <a:pt x="599" y="9"/>
                    </a:cubicBezTo>
                    <a:cubicBezTo>
                      <a:pt x="489" y="120"/>
                      <a:pt x="401" y="241"/>
                      <a:pt x="310" y="367"/>
                    </a:cubicBezTo>
                    <a:cubicBezTo>
                      <a:pt x="219" y="492"/>
                      <a:pt x="63" y="606"/>
                      <a:pt x="25" y="758"/>
                    </a:cubicBezTo>
                    <a:cubicBezTo>
                      <a:pt x="1" y="855"/>
                      <a:pt x="75" y="921"/>
                      <a:pt x="158" y="921"/>
                    </a:cubicBezTo>
                    <a:cubicBezTo>
                      <a:pt x="180" y="921"/>
                      <a:pt x="202" y="917"/>
                      <a:pt x="223" y="907"/>
                    </a:cubicBezTo>
                    <a:cubicBezTo>
                      <a:pt x="371" y="842"/>
                      <a:pt x="458" y="637"/>
                      <a:pt x="531" y="497"/>
                    </a:cubicBezTo>
                    <a:cubicBezTo>
                      <a:pt x="607" y="344"/>
                      <a:pt x="652" y="200"/>
                      <a:pt x="652" y="28"/>
                    </a:cubicBezTo>
                    <a:cubicBezTo>
                      <a:pt x="652" y="13"/>
                      <a:pt x="636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7"/>
              <p:cNvSpPr/>
              <p:nvPr/>
            </p:nvSpPr>
            <p:spPr>
              <a:xfrm rot="-850406">
                <a:off x="6139215" y="3356548"/>
                <a:ext cx="11590" cy="17947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118" extrusionOk="0">
                    <a:moveTo>
                      <a:pt x="605" y="1"/>
                    </a:moveTo>
                    <a:cubicBezTo>
                      <a:pt x="574" y="1"/>
                      <a:pt x="543" y="14"/>
                      <a:pt x="524" y="45"/>
                    </a:cubicBezTo>
                    <a:cubicBezTo>
                      <a:pt x="425" y="205"/>
                      <a:pt x="319" y="365"/>
                      <a:pt x="228" y="532"/>
                    </a:cubicBezTo>
                    <a:cubicBezTo>
                      <a:pt x="144" y="680"/>
                      <a:pt x="33" y="817"/>
                      <a:pt x="10" y="991"/>
                    </a:cubicBezTo>
                    <a:cubicBezTo>
                      <a:pt x="1" y="1077"/>
                      <a:pt x="71" y="1118"/>
                      <a:pt x="142" y="1118"/>
                    </a:cubicBezTo>
                    <a:cubicBezTo>
                      <a:pt x="179" y="1118"/>
                      <a:pt x="215" y="1108"/>
                      <a:pt x="242" y="1087"/>
                    </a:cubicBezTo>
                    <a:cubicBezTo>
                      <a:pt x="375" y="980"/>
                      <a:pt x="447" y="775"/>
                      <a:pt x="516" y="623"/>
                    </a:cubicBezTo>
                    <a:cubicBezTo>
                      <a:pt x="593" y="459"/>
                      <a:pt x="645" y="292"/>
                      <a:pt x="698" y="117"/>
                    </a:cubicBezTo>
                    <a:cubicBezTo>
                      <a:pt x="721" y="50"/>
                      <a:pt x="663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7"/>
              <p:cNvSpPr/>
              <p:nvPr/>
            </p:nvSpPr>
            <p:spPr>
              <a:xfrm rot="-850406">
                <a:off x="6151099" y="3374996"/>
                <a:ext cx="11654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186" extrusionOk="0">
                    <a:moveTo>
                      <a:pt x="620" y="0"/>
                    </a:moveTo>
                    <a:cubicBezTo>
                      <a:pt x="586" y="0"/>
                      <a:pt x="550" y="15"/>
                      <a:pt x="530" y="47"/>
                    </a:cubicBezTo>
                    <a:cubicBezTo>
                      <a:pt x="423" y="210"/>
                      <a:pt x="343" y="393"/>
                      <a:pt x="244" y="560"/>
                    </a:cubicBezTo>
                    <a:cubicBezTo>
                      <a:pt x="153" y="712"/>
                      <a:pt x="58" y="883"/>
                      <a:pt x="16" y="1058"/>
                    </a:cubicBezTo>
                    <a:cubicBezTo>
                      <a:pt x="1" y="1124"/>
                      <a:pt x="52" y="1186"/>
                      <a:pt x="114" y="1186"/>
                    </a:cubicBezTo>
                    <a:cubicBezTo>
                      <a:pt x="131" y="1186"/>
                      <a:pt x="148" y="1181"/>
                      <a:pt x="165" y="1172"/>
                    </a:cubicBezTo>
                    <a:cubicBezTo>
                      <a:pt x="503" y="974"/>
                      <a:pt x="700" y="480"/>
                      <a:pt x="723" y="100"/>
                    </a:cubicBezTo>
                    <a:cubicBezTo>
                      <a:pt x="725" y="35"/>
                      <a:pt x="673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7"/>
              <p:cNvSpPr/>
              <p:nvPr/>
            </p:nvSpPr>
            <p:spPr>
              <a:xfrm rot="-850406">
                <a:off x="6161156" y="3401484"/>
                <a:ext cx="10081" cy="11943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44" extrusionOk="0">
                    <a:moveTo>
                      <a:pt x="482" y="0"/>
                    </a:moveTo>
                    <a:cubicBezTo>
                      <a:pt x="447" y="0"/>
                      <a:pt x="413" y="12"/>
                      <a:pt x="388" y="36"/>
                    </a:cubicBezTo>
                    <a:cubicBezTo>
                      <a:pt x="313" y="112"/>
                      <a:pt x="255" y="203"/>
                      <a:pt x="187" y="291"/>
                    </a:cubicBezTo>
                    <a:cubicBezTo>
                      <a:pt x="111" y="386"/>
                      <a:pt x="4" y="458"/>
                      <a:pt x="0" y="591"/>
                    </a:cubicBezTo>
                    <a:cubicBezTo>
                      <a:pt x="0" y="675"/>
                      <a:pt x="73" y="743"/>
                      <a:pt x="156" y="743"/>
                    </a:cubicBezTo>
                    <a:cubicBezTo>
                      <a:pt x="158" y="743"/>
                      <a:pt x="160" y="743"/>
                      <a:pt x="162" y="743"/>
                    </a:cubicBezTo>
                    <a:cubicBezTo>
                      <a:pt x="307" y="743"/>
                      <a:pt x="397" y="601"/>
                      <a:pt x="476" y="489"/>
                    </a:cubicBezTo>
                    <a:cubicBezTo>
                      <a:pt x="548" y="382"/>
                      <a:pt x="604" y="261"/>
                      <a:pt x="620" y="131"/>
                    </a:cubicBezTo>
                    <a:cubicBezTo>
                      <a:pt x="628" y="49"/>
                      <a:pt x="554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7"/>
              <p:cNvSpPr/>
              <p:nvPr/>
            </p:nvSpPr>
            <p:spPr>
              <a:xfrm rot="-850406">
                <a:off x="6138937" y="3398851"/>
                <a:ext cx="11012" cy="163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016" extrusionOk="0">
                    <a:moveTo>
                      <a:pt x="552" y="1"/>
                    </a:moveTo>
                    <a:cubicBezTo>
                      <a:pt x="513" y="1"/>
                      <a:pt x="475" y="23"/>
                      <a:pt x="458" y="71"/>
                    </a:cubicBezTo>
                    <a:cubicBezTo>
                      <a:pt x="412" y="205"/>
                      <a:pt x="348" y="345"/>
                      <a:pt x="275" y="466"/>
                    </a:cubicBezTo>
                    <a:cubicBezTo>
                      <a:pt x="203" y="584"/>
                      <a:pt x="105" y="684"/>
                      <a:pt x="40" y="809"/>
                    </a:cubicBezTo>
                    <a:cubicBezTo>
                      <a:pt x="0" y="891"/>
                      <a:pt x="56" y="1015"/>
                      <a:pt x="149" y="1015"/>
                    </a:cubicBezTo>
                    <a:cubicBezTo>
                      <a:pt x="163" y="1015"/>
                      <a:pt x="177" y="1012"/>
                      <a:pt x="192" y="1007"/>
                    </a:cubicBezTo>
                    <a:cubicBezTo>
                      <a:pt x="534" y="870"/>
                      <a:pt x="686" y="447"/>
                      <a:pt x="656" y="98"/>
                    </a:cubicBezTo>
                    <a:cubicBezTo>
                      <a:pt x="650" y="36"/>
                      <a:pt x="600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7"/>
              <p:cNvSpPr/>
              <p:nvPr/>
            </p:nvSpPr>
            <p:spPr>
              <a:xfrm rot="-850406">
                <a:off x="6127220" y="3386499"/>
                <a:ext cx="10450" cy="1411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79" extrusionOk="0">
                    <a:moveTo>
                      <a:pt x="512" y="1"/>
                    </a:moveTo>
                    <a:cubicBezTo>
                      <a:pt x="478" y="1"/>
                      <a:pt x="446" y="16"/>
                      <a:pt x="428" y="55"/>
                    </a:cubicBezTo>
                    <a:cubicBezTo>
                      <a:pt x="371" y="181"/>
                      <a:pt x="306" y="295"/>
                      <a:pt x="234" y="409"/>
                    </a:cubicBezTo>
                    <a:cubicBezTo>
                      <a:pt x="166" y="519"/>
                      <a:pt x="66" y="610"/>
                      <a:pt x="24" y="735"/>
                    </a:cubicBezTo>
                    <a:cubicBezTo>
                      <a:pt x="1" y="815"/>
                      <a:pt x="70" y="879"/>
                      <a:pt x="142" y="879"/>
                    </a:cubicBezTo>
                    <a:cubicBezTo>
                      <a:pt x="160" y="879"/>
                      <a:pt x="179" y="874"/>
                      <a:pt x="196" y="865"/>
                    </a:cubicBezTo>
                    <a:cubicBezTo>
                      <a:pt x="321" y="800"/>
                      <a:pt x="394" y="660"/>
                      <a:pt x="462" y="542"/>
                    </a:cubicBezTo>
                    <a:cubicBezTo>
                      <a:pt x="535" y="416"/>
                      <a:pt x="584" y="279"/>
                      <a:pt x="626" y="139"/>
                    </a:cubicBezTo>
                    <a:cubicBezTo>
                      <a:pt x="651" y="63"/>
                      <a:pt x="578" y="1"/>
                      <a:pt x="5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7"/>
              <p:cNvSpPr/>
              <p:nvPr/>
            </p:nvSpPr>
            <p:spPr>
              <a:xfrm rot="-850406">
                <a:off x="6127535" y="3437543"/>
                <a:ext cx="12665" cy="15988"/>
              </a:xfrm>
              <a:custGeom>
                <a:avLst/>
                <a:gdLst/>
                <a:ahLst/>
                <a:cxnLst/>
                <a:rect l="l" t="t" r="r" b="b"/>
                <a:pathLst>
                  <a:path w="789" h="996" extrusionOk="0">
                    <a:moveTo>
                      <a:pt x="685" y="0"/>
                    </a:moveTo>
                    <a:cubicBezTo>
                      <a:pt x="647" y="0"/>
                      <a:pt x="606" y="17"/>
                      <a:pt x="584" y="47"/>
                    </a:cubicBezTo>
                    <a:cubicBezTo>
                      <a:pt x="493" y="168"/>
                      <a:pt x="413" y="301"/>
                      <a:pt x="318" y="424"/>
                    </a:cubicBezTo>
                    <a:cubicBezTo>
                      <a:pt x="227" y="549"/>
                      <a:pt x="132" y="659"/>
                      <a:pt x="56" y="796"/>
                    </a:cubicBezTo>
                    <a:cubicBezTo>
                      <a:pt x="0" y="892"/>
                      <a:pt x="78" y="996"/>
                      <a:pt x="171" y="996"/>
                    </a:cubicBezTo>
                    <a:cubicBezTo>
                      <a:pt x="192" y="996"/>
                      <a:pt x="214" y="991"/>
                      <a:pt x="235" y="979"/>
                    </a:cubicBezTo>
                    <a:cubicBezTo>
                      <a:pt x="542" y="803"/>
                      <a:pt x="740" y="442"/>
                      <a:pt x="782" y="100"/>
                    </a:cubicBezTo>
                    <a:cubicBezTo>
                      <a:pt x="789" y="32"/>
                      <a:pt x="739" y="0"/>
                      <a:pt x="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7"/>
              <p:cNvSpPr/>
              <p:nvPr/>
            </p:nvSpPr>
            <p:spPr>
              <a:xfrm rot="-850406">
                <a:off x="6146255" y="3432957"/>
                <a:ext cx="11124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111" extrusionOk="0">
                    <a:moveTo>
                      <a:pt x="565" y="0"/>
                    </a:moveTo>
                    <a:cubicBezTo>
                      <a:pt x="543" y="0"/>
                      <a:pt x="520" y="9"/>
                      <a:pt x="498" y="29"/>
                    </a:cubicBezTo>
                    <a:cubicBezTo>
                      <a:pt x="362" y="159"/>
                      <a:pt x="286" y="345"/>
                      <a:pt x="195" y="501"/>
                    </a:cubicBezTo>
                    <a:cubicBezTo>
                      <a:pt x="103" y="657"/>
                      <a:pt x="5" y="817"/>
                      <a:pt x="0" y="1003"/>
                    </a:cubicBezTo>
                    <a:cubicBezTo>
                      <a:pt x="0" y="1054"/>
                      <a:pt x="53" y="1111"/>
                      <a:pt x="108" y="1111"/>
                    </a:cubicBezTo>
                    <a:cubicBezTo>
                      <a:pt x="117" y="1111"/>
                      <a:pt x="127" y="1109"/>
                      <a:pt x="137" y="1105"/>
                    </a:cubicBezTo>
                    <a:cubicBezTo>
                      <a:pt x="324" y="1029"/>
                      <a:pt x="434" y="866"/>
                      <a:pt x="514" y="687"/>
                    </a:cubicBezTo>
                    <a:cubicBezTo>
                      <a:pt x="593" y="508"/>
                      <a:pt x="693" y="303"/>
                      <a:pt x="670" y="101"/>
                    </a:cubicBezTo>
                    <a:cubicBezTo>
                      <a:pt x="662" y="44"/>
                      <a:pt x="616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7"/>
              <p:cNvSpPr/>
              <p:nvPr/>
            </p:nvSpPr>
            <p:spPr>
              <a:xfrm rot="-850406">
                <a:off x="6133977" y="3472729"/>
                <a:ext cx="10691" cy="1536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57" extrusionOk="0">
                    <a:moveTo>
                      <a:pt x="546" y="0"/>
                    </a:moveTo>
                    <a:cubicBezTo>
                      <a:pt x="514" y="0"/>
                      <a:pt x="481" y="14"/>
                      <a:pt x="459" y="47"/>
                    </a:cubicBezTo>
                    <a:cubicBezTo>
                      <a:pt x="379" y="172"/>
                      <a:pt x="303" y="298"/>
                      <a:pt x="227" y="427"/>
                    </a:cubicBezTo>
                    <a:cubicBezTo>
                      <a:pt x="155" y="545"/>
                      <a:pt x="60" y="659"/>
                      <a:pt x="22" y="796"/>
                    </a:cubicBezTo>
                    <a:cubicBezTo>
                      <a:pt x="1" y="871"/>
                      <a:pt x="70" y="956"/>
                      <a:pt x="145" y="956"/>
                    </a:cubicBezTo>
                    <a:cubicBezTo>
                      <a:pt x="165" y="956"/>
                      <a:pt x="185" y="950"/>
                      <a:pt x="204" y="937"/>
                    </a:cubicBezTo>
                    <a:cubicBezTo>
                      <a:pt x="436" y="761"/>
                      <a:pt x="576" y="400"/>
                      <a:pt x="645" y="126"/>
                    </a:cubicBezTo>
                    <a:cubicBezTo>
                      <a:pt x="665" y="52"/>
                      <a:pt x="607" y="0"/>
                      <a:pt x="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7"/>
              <p:cNvSpPr/>
              <p:nvPr/>
            </p:nvSpPr>
            <p:spPr>
              <a:xfrm rot="-850406">
                <a:off x="6155638" y="3444958"/>
                <a:ext cx="11349" cy="1645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025" extrusionOk="0">
                    <a:moveTo>
                      <a:pt x="593" y="1"/>
                    </a:moveTo>
                    <a:cubicBezTo>
                      <a:pt x="565" y="1"/>
                      <a:pt x="537" y="15"/>
                      <a:pt x="519" y="48"/>
                    </a:cubicBezTo>
                    <a:cubicBezTo>
                      <a:pt x="447" y="188"/>
                      <a:pt x="359" y="321"/>
                      <a:pt x="272" y="451"/>
                    </a:cubicBezTo>
                    <a:cubicBezTo>
                      <a:pt x="188" y="572"/>
                      <a:pt x="36" y="686"/>
                      <a:pt x="13" y="835"/>
                    </a:cubicBezTo>
                    <a:cubicBezTo>
                      <a:pt x="1" y="924"/>
                      <a:pt x="59" y="1025"/>
                      <a:pt x="152" y="1025"/>
                    </a:cubicBezTo>
                    <a:cubicBezTo>
                      <a:pt x="166" y="1025"/>
                      <a:pt x="180" y="1023"/>
                      <a:pt x="196" y="1018"/>
                    </a:cubicBezTo>
                    <a:cubicBezTo>
                      <a:pt x="367" y="960"/>
                      <a:pt x="450" y="781"/>
                      <a:pt x="523" y="630"/>
                    </a:cubicBezTo>
                    <a:cubicBezTo>
                      <a:pt x="606" y="466"/>
                      <a:pt x="656" y="302"/>
                      <a:pt x="694" y="120"/>
                    </a:cubicBezTo>
                    <a:cubicBezTo>
                      <a:pt x="707" y="54"/>
                      <a:pt x="649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7"/>
              <p:cNvSpPr/>
              <p:nvPr/>
            </p:nvSpPr>
            <p:spPr>
              <a:xfrm rot="-850406">
                <a:off x="6142695" y="3502863"/>
                <a:ext cx="12569" cy="16823"/>
              </a:xfrm>
              <a:custGeom>
                <a:avLst/>
                <a:gdLst/>
                <a:ahLst/>
                <a:cxnLst/>
                <a:rect l="l" t="t" r="r" b="b"/>
                <a:pathLst>
                  <a:path w="783" h="1048" extrusionOk="0">
                    <a:moveTo>
                      <a:pt x="671" y="1"/>
                    </a:moveTo>
                    <a:cubicBezTo>
                      <a:pt x="643" y="1"/>
                      <a:pt x="616" y="13"/>
                      <a:pt x="599" y="43"/>
                    </a:cubicBezTo>
                    <a:cubicBezTo>
                      <a:pt x="512" y="206"/>
                      <a:pt x="401" y="359"/>
                      <a:pt x="287" y="503"/>
                    </a:cubicBezTo>
                    <a:cubicBezTo>
                      <a:pt x="185" y="632"/>
                      <a:pt x="55" y="743"/>
                      <a:pt x="17" y="906"/>
                    </a:cubicBezTo>
                    <a:cubicBezTo>
                      <a:pt x="0" y="975"/>
                      <a:pt x="50" y="1048"/>
                      <a:pt x="119" y="1048"/>
                    </a:cubicBezTo>
                    <a:cubicBezTo>
                      <a:pt x="129" y="1048"/>
                      <a:pt x="139" y="1046"/>
                      <a:pt x="150" y="1043"/>
                    </a:cubicBezTo>
                    <a:cubicBezTo>
                      <a:pt x="504" y="929"/>
                      <a:pt x="652" y="423"/>
                      <a:pt x="762" y="111"/>
                    </a:cubicBezTo>
                    <a:cubicBezTo>
                      <a:pt x="782" y="49"/>
                      <a:pt x="726" y="1"/>
                      <a:pt x="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7"/>
              <p:cNvSpPr/>
              <p:nvPr/>
            </p:nvSpPr>
            <p:spPr>
              <a:xfrm rot="-850406">
                <a:off x="6123860" y="3533520"/>
                <a:ext cx="10274" cy="1353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43" extrusionOk="0">
                    <a:moveTo>
                      <a:pt x="532" y="1"/>
                    </a:moveTo>
                    <a:cubicBezTo>
                      <a:pt x="505" y="1"/>
                      <a:pt x="479" y="14"/>
                      <a:pt x="463" y="44"/>
                    </a:cubicBezTo>
                    <a:cubicBezTo>
                      <a:pt x="398" y="169"/>
                      <a:pt x="318" y="288"/>
                      <a:pt x="234" y="397"/>
                    </a:cubicBezTo>
                    <a:cubicBezTo>
                      <a:pt x="154" y="493"/>
                      <a:pt x="52" y="599"/>
                      <a:pt x="17" y="721"/>
                    </a:cubicBezTo>
                    <a:cubicBezTo>
                      <a:pt x="0" y="784"/>
                      <a:pt x="51" y="842"/>
                      <a:pt x="110" y="842"/>
                    </a:cubicBezTo>
                    <a:cubicBezTo>
                      <a:pt x="118" y="842"/>
                      <a:pt x="127" y="841"/>
                      <a:pt x="135" y="839"/>
                    </a:cubicBezTo>
                    <a:cubicBezTo>
                      <a:pt x="424" y="767"/>
                      <a:pt x="561" y="367"/>
                      <a:pt x="622" y="112"/>
                    </a:cubicBezTo>
                    <a:cubicBezTo>
                      <a:pt x="640" y="52"/>
                      <a:pt x="585" y="1"/>
                      <a:pt x="5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7"/>
              <p:cNvSpPr/>
              <p:nvPr/>
            </p:nvSpPr>
            <p:spPr>
              <a:xfrm rot="-850406">
                <a:off x="6121438" y="3493382"/>
                <a:ext cx="12617" cy="15202"/>
              </a:xfrm>
              <a:custGeom>
                <a:avLst/>
                <a:gdLst/>
                <a:ahLst/>
                <a:cxnLst/>
                <a:rect l="l" t="t" r="r" b="b"/>
                <a:pathLst>
                  <a:path w="786" h="947" extrusionOk="0">
                    <a:moveTo>
                      <a:pt x="654" y="0"/>
                    </a:moveTo>
                    <a:cubicBezTo>
                      <a:pt x="620" y="0"/>
                      <a:pt x="586" y="16"/>
                      <a:pt x="563" y="52"/>
                    </a:cubicBezTo>
                    <a:cubicBezTo>
                      <a:pt x="486" y="178"/>
                      <a:pt x="395" y="306"/>
                      <a:pt x="304" y="420"/>
                    </a:cubicBezTo>
                    <a:cubicBezTo>
                      <a:pt x="209" y="534"/>
                      <a:pt x="91" y="622"/>
                      <a:pt x="34" y="763"/>
                    </a:cubicBezTo>
                    <a:cubicBezTo>
                      <a:pt x="1" y="856"/>
                      <a:pt x="90" y="947"/>
                      <a:pt x="180" y="947"/>
                    </a:cubicBezTo>
                    <a:cubicBezTo>
                      <a:pt x="193" y="947"/>
                      <a:pt x="205" y="945"/>
                      <a:pt x="217" y="941"/>
                    </a:cubicBezTo>
                    <a:cubicBezTo>
                      <a:pt x="377" y="896"/>
                      <a:pt x="482" y="736"/>
                      <a:pt x="570" y="599"/>
                    </a:cubicBezTo>
                    <a:cubicBezTo>
                      <a:pt x="669" y="455"/>
                      <a:pt x="726" y="310"/>
                      <a:pt x="768" y="139"/>
                    </a:cubicBezTo>
                    <a:cubicBezTo>
                      <a:pt x="786" y="59"/>
                      <a:pt x="720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7"/>
              <p:cNvSpPr/>
              <p:nvPr/>
            </p:nvSpPr>
            <p:spPr>
              <a:xfrm rot="-850406">
                <a:off x="6114000" y="3473694"/>
                <a:ext cx="12601" cy="17577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095" extrusionOk="0">
                    <a:moveTo>
                      <a:pt x="640" y="1"/>
                    </a:moveTo>
                    <a:cubicBezTo>
                      <a:pt x="606" y="1"/>
                      <a:pt x="572" y="16"/>
                      <a:pt x="547" y="53"/>
                    </a:cubicBezTo>
                    <a:cubicBezTo>
                      <a:pt x="437" y="209"/>
                      <a:pt x="319" y="360"/>
                      <a:pt x="209" y="516"/>
                    </a:cubicBezTo>
                    <a:cubicBezTo>
                      <a:pt x="106" y="657"/>
                      <a:pt x="49" y="832"/>
                      <a:pt x="11" y="1004"/>
                    </a:cubicBezTo>
                    <a:cubicBezTo>
                      <a:pt x="0" y="1058"/>
                      <a:pt x="40" y="1095"/>
                      <a:pt x="84" y="1095"/>
                    </a:cubicBezTo>
                    <a:cubicBezTo>
                      <a:pt x="102" y="1095"/>
                      <a:pt x="120" y="1089"/>
                      <a:pt x="137" y="1076"/>
                    </a:cubicBezTo>
                    <a:cubicBezTo>
                      <a:pt x="273" y="962"/>
                      <a:pt x="398" y="832"/>
                      <a:pt x="479" y="676"/>
                    </a:cubicBezTo>
                    <a:cubicBezTo>
                      <a:pt x="566" y="505"/>
                      <a:pt x="649" y="334"/>
                      <a:pt x="737" y="163"/>
                    </a:cubicBezTo>
                    <a:cubicBezTo>
                      <a:pt x="784" y="76"/>
                      <a:pt x="714" y="1"/>
                      <a:pt x="6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7"/>
              <p:cNvSpPr/>
              <p:nvPr/>
            </p:nvSpPr>
            <p:spPr>
              <a:xfrm rot="-850406">
                <a:off x="6105635" y="3561960"/>
                <a:ext cx="9647" cy="13532"/>
              </a:xfrm>
              <a:custGeom>
                <a:avLst/>
                <a:gdLst/>
                <a:ahLst/>
                <a:cxnLst/>
                <a:rect l="l" t="t" r="r" b="b"/>
                <a:pathLst>
                  <a:path w="601" h="843" extrusionOk="0">
                    <a:moveTo>
                      <a:pt x="384" y="1"/>
                    </a:moveTo>
                    <a:cubicBezTo>
                      <a:pt x="339" y="1"/>
                      <a:pt x="294" y="24"/>
                      <a:pt x="270" y="65"/>
                    </a:cubicBezTo>
                    <a:cubicBezTo>
                      <a:pt x="228" y="137"/>
                      <a:pt x="225" y="213"/>
                      <a:pt x="205" y="293"/>
                    </a:cubicBezTo>
                    <a:cubicBezTo>
                      <a:pt x="183" y="369"/>
                      <a:pt x="141" y="427"/>
                      <a:pt x="103" y="499"/>
                    </a:cubicBezTo>
                    <a:cubicBezTo>
                      <a:pt x="49" y="601"/>
                      <a:pt x="0" y="818"/>
                      <a:pt x="167" y="841"/>
                    </a:cubicBezTo>
                    <a:cubicBezTo>
                      <a:pt x="177" y="842"/>
                      <a:pt x="187" y="843"/>
                      <a:pt x="197" y="843"/>
                    </a:cubicBezTo>
                    <a:cubicBezTo>
                      <a:pt x="361" y="843"/>
                      <a:pt x="485" y="669"/>
                      <a:pt x="528" y="525"/>
                    </a:cubicBezTo>
                    <a:cubicBezTo>
                      <a:pt x="578" y="369"/>
                      <a:pt x="601" y="160"/>
                      <a:pt x="476" y="39"/>
                    </a:cubicBezTo>
                    <a:cubicBezTo>
                      <a:pt x="450" y="13"/>
                      <a:pt x="417" y="1"/>
                      <a:pt x="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7"/>
              <p:cNvSpPr/>
              <p:nvPr/>
            </p:nvSpPr>
            <p:spPr>
              <a:xfrm rot="-850406">
                <a:off x="6122648" y="3561177"/>
                <a:ext cx="10595" cy="18203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134" extrusionOk="0">
                    <a:moveTo>
                      <a:pt x="567" y="1"/>
                    </a:moveTo>
                    <a:cubicBezTo>
                      <a:pt x="526" y="1"/>
                      <a:pt x="483" y="23"/>
                      <a:pt x="469" y="67"/>
                    </a:cubicBezTo>
                    <a:cubicBezTo>
                      <a:pt x="400" y="253"/>
                      <a:pt x="313" y="432"/>
                      <a:pt x="218" y="607"/>
                    </a:cubicBezTo>
                    <a:cubicBezTo>
                      <a:pt x="141" y="736"/>
                      <a:pt x="1" y="880"/>
                      <a:pt x="20" y="1040"/>
                    </a:cubicBezTo>
                    <a:cubicBezTo>
                      <a:pt x="26" y="1097"/>
                      <a:pt x="63" y="1133"/>
                      <a:pt x="118" y="1133"/>
                    </a:cubicBezTo>
                    <a:cubicBezTo>
                      <a:pt x="126" y="1133"/>
                      <a:pt x="133" y="1133"/>
                      <a:pt x="141" y="1131"/>
                    </a:cubicBezTo>
                    <a:cubicBezTo>
                      <a:pt x="332" y="1097"/>
                      <a:pt x="427" y="850"/>
                      <a:pt x="495" y="691"/>
                    </a:cubicBezTo>
                    <a:cubicBezTo>
                      <a:pt x="578" y="496"/>
                      <a:pt x="624" y="298"/>
                      <a:pt x="651" y="89"/>
                    </a:cubicBezTo>
                    <a:cubicBezTo>
                      <a:pt x="659" y="30"/>
                      <a:pt x="615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7"/>
              <p:cNvSpPr/>
              <p:nvPr/>
            </p:nvSpPr>
            <p:spPr>
              <a:xfrm rot="-850406">
                <a:off x="5853369" y="3329062"/>
                <a:ext cx="205567" cy="373443"/>
              </a:xfrm>
              <a:custGeom>
                <a:avLst/>
                <a:gdLst/>
                <a:ahLst/>
                <a:cxnLst/>
                <a:rect l="l" t="t" r="r" b="b"/>
                <a:pathLst>
                  <a:path w="12806" h="23264" extrusionOk="0">
                    <a:moveTo>
                      <a:pt x="4600" y="0"/>
                    </a:moveTo>
                    <a:cubicBezTo>
                      <a:pt x="4508" y="0"/>
                      <a:pt x="4416" y="12"/>
                      <a:pt x="4323" y="34"/>
                    </a:cubicBezTo>
                    <a:cubicBezTo>
                      <a:pt x="0" y="1098"/>
                      <a:pt x="9072" y="19100"/>
                      <a:pt x="12806" y="23264"/>
                    </a:cubicBezTo>
                    <a:cubicBezTo>
                      <a:pt x="12806" y="23264"/>
                      <a:pt x="8822" y="0"/>
                      <a:pt x="4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7"/>
              <p:cNvSpPr/>
              <p:nvPr/>
            </p:nvSpPr>
            <p:spPr>
              <a:xfrm rot="-850406">
                <a:off x="6024302" y="3582542"/>
                <a:ext cx="8732" cy="1725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075" extrusionOk="0">
                    <a:moveTo>
                      <a:pt x="68" y="1"/>
                    </a:moveTo>
                    <a:cubicBezTo>
                      <a:pt x="38" y="1"/>
                      <a:pt x="7" y="27"/>
                      <a:pt x="7" y="58"/>
                    </a:cubicBezTo>
                    <a:cubicBezTo>
                      <a:pt x="0" y="237"/>
                      <a:pt x="30" y="393"/>
                      <a:pt x="76" y="563"/>
                    </a:cubicBezTo>
                    <a:cubicBezTo>
                      <a:pt x="118" y="723"/>
                      <a:pt x="144" y="914"/>
                      <a:pt x="266" y="1031"/>
                    </a:cubicBezTo>
                    <a:cubicBezTo>
                      <a:pt x="299" y="1061"/>
                      <a:pt x="335" y="1074"/>
                      <a:pt x="370" y="1074"/>
                    </a:cubicBezTo>
                    <a:cubicBezTo>
                      <a:pt x="446" y="1074"/>
                      <a:pt x="514" y="1011"/>
                      <a:pt x="525" y="925"/>
                    </a:cubicBezTo>
                    <a:cubicBezTo>
                      <a:pt x="544" y="761"/>
                      <a:pt x="434" y="586"/>
                      <a:pt x="369" y="442"/>
                    </a:cubicBezTo>
                    <a:cubicBezTo>
                      <a:pt x="297" y="286"/>
                      <a:pt x="220" y="149"/>
                      <a:pt x="106" y="19"/>
                    </a:cubicBezTo>
                    <a:cubicBezTo>
                      <a:pt x="95" y="6"/>
                      <a:pt x="81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7"/>
              <p:cNvSpPr/>
              <p:nvPr/>
            </p:nvSpPr>
            <p:spPr>
              <a:xfrm rot="-850406">
                <a:off x="6033944" y="3571855"/>
                <a:ext cx="9439" cy="14078"/>
              </a:xfrm>
              <a:custGeom>
                <a:avLst/>
                <a:gdLst/>
                <a:ahLst/>
                <a:cxnLst/>
                <a:rect l="l" t="t" r="r" b="b"/>
                <a:pathLst>
                  <a:path w="588" h="877" extrusionOk="0">
                    <a:moveTo>
                      <a:pt x="139" y="0"/>
                    </a:moveTo>
                    <a:cubicBezTo>
                      <a:pt x="72" y="0"/>
                      <a:pt x="1" y="61"/>
                      <a:pt x="26" y="141"/>
                    </a:cubicBezTo>
                    <a:cubicBezTo>
                      <a:pt x="72" y="281"/>
                      <a:pt x="105" y="426"/>
                      <a:pt x="151" y="571"/>
                    </a:cubicBezTo>
                    <a:cubicBezTo>
                      <a:pt x="193" y="688"/>
                      <a:pt x="227" y="844"/>
                      <a:pt x="372" y="874"/>
                    </a:cubicBezTo>
                    <a:cubicBezTo>
                      <a:pt x="380" y="876"/>
                      <a:pt x="388" y="876"/>
                      <a:pt x="395" y="876"/>
                    </a:cubicBezTo>
                    <a:cubicBezTo>
                      <a:pt x="439" y="876"/>
                      <a:pt x="479" y="857"/>
                      <a:pt x="505" y="818"/>
                    </a:cubicBezTo>
                    <a:cubicBezTo>
                      <a:pt x="588" y="697"/>
                      <a:pt x="505" y="560"/>
                      <a:pt x="444" y="446"/>
                    </a:cubicBezTo>
                    <a:cubicBezTo>
                      <a:pt x="375" y="312"/>
                      <a:pt x="300" y="186"/>
                      <a:pt x="227" y="53"/>
                    </a:cubicBezTo>
                    <a:cubicBezTo>
                      <a:pt x="207" y="16"/>
                      <a:pt x="174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7"/>
              <p:cNvSpPr/>
              <p:nvPr/>
            </p:nvSpPr>
            <p:spPr>
              <a:xfrm rot="-850406">
                <a:off x="6030677" y="3546797"/>
                <a:ext cx="6935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81" extrusionOk="0">
                    <a:moveTo>
                      <a:pt x="102" y="0"/>
                    </a:moveTo>
                    <a:cubicBezTo>
                      <a:pt x="51" y="0"/>
                      <a:pt x="1" y="43"/>
                      <a:pt x="17" y="110"/>
                    </a:cubicBezTo>
                    <a:cubicBezTo>
                      <a:pt x="43" y="232"/>
                      <a:pt x="73" y="349"/>
                      <a:pt x="112" y="464"/>
                    </a:cubicBezTo>
                    <a:cubicBezTo>
                      <a:pt x="127" y="516"/>
                      <a:pt x="150" y="574"/>
                      <a:pt x="169" y="623"/>
                    </a:cubicBezTo>
                    <a:cubicBezTo>
                      <a:pt x="196" y="688"/>
                      <a:pt x="226" y="704"/>
                      <a:pt x="275" y="753"/>
                    </a:cubicBezTo>
                    <a:cubicBezTo>
                      <a:pt x="294" y="772"/>
                      <a:pt x="315" y="780"/>
                      <a:pt x="335" y="780"/>
                    </a:cubicBezTo>
                    <a:cubicBezTo>
                      <a:pt x="386" y="780"/>
                      <a:pt x="432" y="726"/>
                      <a:pt x="424" y="665"/>
                    </a:cubicBezTo>
                    <a:cubicBezTo>
                      <a:pt x="415" y="597"/>
                      <a:pt x="420" y="574"/>
                      <a:pt x="389" y="509"/>
                    </a:cubicBezTo>
                    <a:cubicBezTo>
                      <a:pt x="366" y="464"/>
                      <a:pt x="340" y="422"/>
                      <a:pt x="321" y="376"/>
                    </a:cubicBezTo>
                    <a:cubicBezTo>
                      <a:pt x="271" y="274"/>
                      <a:pt x="226" y="171"/>
                      <a:pt x="187" y="65"/>
                    </a:cubicBezTo>
                    <a:cubicBezTo>
                      <a:pt x="172" y="20"/>
                      <a:pt x="13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7"/>
              <p:cNvSpPr/>
              <p:nvPr/>
            </p:nvSpPr>
            <p:spPr>
              <a:xfrm rot="-850406">
                <a:off x="6008308" y="3547203"/>
                <a:ext cx="6919" cy="16967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057" extrusionOk="0">
                    <a:moveTo>
                      <a:pt x="115" y="1"/>
                    </a:moveTo>
                    <a:cubicBezTo>
                      <a:pt x="59" y="1"/>
                      <a:pt x="0" y="38"/>
                      <a:pt x="4" y="104"/>
                    </a:cubicBezTo>
                    <a:cubicBezTo>
                      <a:pt x="23" y="389"/>
                      <a:pt x="13" y="785"/>
                      <a:pt x="206" y="1016"/>
                    </a:cubicBezTo>
                    <a:cubicBezTo>
                      <a:pt x="230" y="1044"/>
                      <a:pt x="259" y="1056"/>
                      <a:pt x="289" y="1056"/>
                    </a:cubicBezTo>
                    <a:cubicBezTo>
                      <a:pt x="356" y="1056"/>
                      <a:pt x="424" y="996"/>
                      <a:pt x="427" y="925"/>
                    </a:cubicBezTo>
                    <a:cubicBezTo>
                      <a:pt x="430" y="781"/>
                      <a:pt x="362" y="648"/>
                      <a:pt x="320" y="511"/>
                    </a:cubicBezTo>
                    <a:cubicBezTo>
                      <a:pt x="274" y="367"/>
                      <a:pt x="237" y="226"/>
                      <a:pt x="210" y="74"/>
                    </a:cubicBezTo>
                    <a:cubicBezTo>
                      <a:pt x="202" y="24"/>
                      <a:pt x="15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7"/>
              <p:cNvSpPr/>
              <p:nvPr/>
            </p:nvSpPr>
            <p:spPr>
              <a:xfrm rot="-850406">
                <a:off x="5978143" y="3523414"/>
                <a:ext cx="7400" cy="1348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840" extrusionOk="0">
                    <a:moveTo>
                      <a:pt x="114" y="1"/>
                    </a:moveTo>
                    <a:cubicBezTo>
                      <a:pt x="76" y="1"/>
                      <a:pt x="38" y="24"/>
                      <a:pt x="31" y="63"/>
                    </a:cubicBezTo>
                    <a:cubicBezTo>
                      <a:pt x="0" y="188"/>
                      <a:pt x="16" y="302"/>
                      <a:pt x="31" y="428"/>
                    </a:cubicBezTo>
                    <a:cubicBezTo>
                      <a:pt x="50" y="557"/>
                      <a:pt x="46" y="709"/>
                      <a:pt x="153" y="797"/>
                    </a:cubicBezTo>
                    <a:cubicBezTo>
                      <a:pt x="186" y="826"/>
                      <a:pt x="223" y="839"/>
                      <a:pt x="259" y="839"/>
                    </a:cubicBezTo>
                    <a:cubicBezTo>
                      <a:pt x="322" y="839"/>
                      <a:pt x="380" y="798"/>
                      <a:pt x="407" y="728"/>
                    </a:cubicBezTo>
                    <a:cubicBezTo>
                      <a:pt x="461" y="602"/>
                      <a:pt x="384" y="465"/>
                      <a:pt x="339" y="344"/>
                    </a:cubicBezTo>
                    <a:cubicBezTo>
                      <a:pt x="297" y="226"/>
                      <a:pt x="256" y="123"/>
                      <a:pt x="172" y="25"/>
                    </a:cubicBezTo>
                    <a:cubicBezTo>
                      <a:pt x="157" y="8"/>
                      <a:pt x="135" y="1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7"/>
              <p:cNvSpPr/>
              <p:nvPr/>
            </p:nvSpPr>
            <p:spPr>
              <a:xfrm rot="-850406">
                <a:off x="5986584" y="3509797"/>
                <a:ext cx="9969" cy="1756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094" extrusionOk="0">
                    <a:moveTo>
                      <a:pt x="186" y="0"/>
                    </a:moveTo>
                    <a:cubicBezTo>
                      <a:pt x="96" y="0"/>
                      <a:pt x="1" y="77"/>
                      <a:pt x="23" y="194"/>
                    </a:cubicBezTo>
                    <a:cubicBezTo>
                      <a:pt x="58" y="361"/>
                      <a:pt x="100" y="524"/>
                      <a:pt x="157" y="680"/>
                    </a:cubicBezTo>
                    <a:cubicBezTo>
                      <a:pt x="210" y="824"/>
                      <a:pt x="256" y="987"/>
                      <a:pt x="388" y="1071"/>
                    </a:cubicBezTo>
                    <a:cubicBezTo>
                      <a:pt x="412" y="1087"/>
                      <a:pt x="438" y="1094"/>
                      <a:pt x="462" y="1094"/>
                    </a:cubicBezTo>
                    <a:cubicBezTo>
                      <a:pt x="540" y="1094"/>
                      <a:pt x="610" y="1025"/>
                      <a:pt x="613" y="942"/>
                    </a:cubicBezTo>
                    <a:cubicBezTo>
                      <a:pt x="621" y="794"/>
                      <a:pt x="518" y="673"/>
                      <a:pt x="465" y="539"/>
                    </a:cubicBezTo>
                    <a:cubicBezTo>
                      <a:pt x="404" y="403"/>
                      <a:pt x="362" y="257"/>
                      <a:pt x="324" y="113"/>
                    </a:cubicBezTo>
                    <a:cubicBezTo>
                      <a:pt x="304" y="34"/>
                      <a:pt x="246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7"/>
              <p:cNvSpPr/>
              <p:nvPr/>
            </p:nvSpPr>
            <p:spPr>
              <a:xfrm rot="-850406">
                <a:off x="5991916" y="3486796"/>
                <a:ext cx="8331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869" extrusionOk="0">
                    <a:moveTo>
                      <a:pt x="173" y="0"/>
                    </a:moveTo>
                    <a:cubicBezTo>
                      <a:pt x="87" y="0"/>
                      <a:pt x="0" y="91"/>
                      <a:pt x="56" y="191"/>
                    </a:cubicBezTo>
                    <a:cubicBezTo>
                      <a:pt x="165" y="393"/>
                      <a:pt x="257" y="613"/>
                      <a:pt x="344" y="822"/>
                    </a:cubicBezTo>
                    <a:cubicBezTo>
                      <a:pt x="359" y="855"/>
                      <a:pt x="387" y="869"/>
                      <a:pt x="417" y="869"/>
                    </a:cubicBezTo>
                    <a:cubicBezTo>
                      <a:pt x="466" y="869"/>
                      <a:pt x="518" y="831"/>
                      <a:pt x="516" y="776"/>
                    </a:cubicBezTo>
                    <a:cubicBezTo>
                      <a:pt x="500" y="510"/>
                      <a:pt x="416" y="286"/>
                      <a:pt x="276" y="62"/>
                    </a:cubicBezTo>
                    <a:cubicBezTo>
                      <a:pt x="250" y="18"/>
                      <a:pt x="212" y="0"/>
                      <a:pt x="1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7"/>
              <p:cNvSpPr/>
              <p:nvPr/>
            </p:nvSpPr>
            <p:spPr>
              <a:xfrm rot="-850406">
                <a:off x="5965501" y="3456785"/>
                <a:ext cx="9647" cy="16582"/>
              </a:xfrm>
              <a:custGeom>
                <a:avLst/>
                <a:gdLst/>
                <a:ahLst/>
                <a:cxnLst/>
                <a:rect l="l" t="t" r="r" b="b"/>
                <a:pathLst>
                  <a:path w="601" h="1033" extrusionOk="0">
                    <a:moveTo>
                      <a:pt x="163" y="1"/>
                    </a:moveTo>
                    <a:cubicBezTo>
                      <a:pt x="86" y="1"/>
                      <a:pt x="1" y="70"/>
                      <a:pt x="36" y="155"/>
                    </a:cubicBezTo>
                    <a:cubicBezTo>
                      <a:pt x="154" y="434"/>
                      <a:pt x="245" y="776"/>
                      <a:pt x="443" y="1008"/>
                    </a:cubicBezTo>
                    <a:cubicBezTo>
                      <a:pt x="457" y="1025"/>
                      <a:pt x="478" y="1033"/>
                      <a:pt x="500" y="1033"/>
                    </a:cubicBezTo>
                    <a:cubicBezTo>
                      <a:pt x="548" y="1033"/>
                      <a:pt x="600" y="995"/>
                      <a:pt x="594" y="943"/>
                    </a:cubicBezTo>
                    <a:cubicBezTo>
                      <a:pt x="561" y="639"/>
                      <a:pt x="382" y="338"/>
                      <a:pt x="257" y="60"/>
                    </a:cubicBezTo>
                    <a:cubicBezTo>
                      <a:pt x="239" y="19"/>
                      <a:pt x="202" y="1"/>
                      <a:pt x="1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7"/>
              <p:cNvSpPr/>
              <p:nvPr/>
            </p:nvSpPr>
            <p:spPr>
              <a:xfrm rot="-850406">
                <a:off x="5960675" y="3491599"/>
                <a:ext cx="8058" cy="13436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37" extrusionOk="0">
                    <a:moveTo>
                      <a:pt x="116" y="0"/>
                    </a:moveTo>
                    <a:cubicBezTo>
                      <a:pt x="57" y="0"/>
                      <a:pt x="0" y="49"/>
                      <a:pt x="12" y="128"/>
                    </a:cubicBezTo>
                    <a:cubicBezTo>
                      <a:pt x="31" y="257"/>
                      <a:pt x="54" y="383"/>
                      <a:pt x="96" y="508"/>
                    </a:cubicBezTo>
                    <a:cubicBezTo>
                      <a:pt x="133" y="622"/>
                      <a:pt x="164" y="763"/>
                      <a:pt x="278" y="820"/>
                    </a:cubicBezTo>
                    <a:cubicBezTo>
                      <a:pt x="299" y="831"/>
                      <a:pt x="325" y="837"/>
                      <a:pt x="350" y="837"/>
                    </a:cubicBezTo>
                    <a:cubicBezTo>
                      <a:pt x="411" y="837"/>
                      <a:pt x="473" y="805"/>
                      <a:pt x="483" y="740"/>
                    </a:cubicBezTo>
                    <a:cubicBezTo>
                      <a:pt x="502" y="607"/>
                      <a:pt x="438" y="527"/>
                      <a:pt x="377" y="413"/>
                    </a:cubicBezTo>
                    <a:cubicBezTo>
                      <a:pt x="319" y="299"/>
                      <a:pt x="263" y="188"/>
                      <a:pt x="217" y="71"/>
                    </a:cubicBezTo>
                    <a:cubicBezTo>
                      <a:pt x="196" y="22"/>
                      <a:pt x="155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7"/>
              <p:cNvSpPr/>
              <p:nvPr/>
            </p:nvSpPr>
            <p:spPr>
              <a:xfrm rot="-850406">
                <a:off x="5942412" y="3483344"/>
                <a:ext cx="6421" cy="12697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91" extrusionOk="0">
                    <a:moveTo>
                      <a:pt x="132" y="1"/>
                    </a:moveTo>
                    <a:cubicBezTo>
                      <a:pt x="88" y="1"/>
                      <a:pt x="47" y="24"/>
                      <a:pt x="39" y="77"/>
                    </a:cubicBezTo>
                    <a:cubicBezTo>
                      <a:pt x="4" y="289"/>
                      <a:pt x="1" y="693"/>
                      <a:pt x="240" y="784"/>
                    </a:cubicBezTo>
                    <a:cubicBezTo>
                      <a:pt x="252" y="789"/>
                      <a:pt x="263" y="791"/>
                      <a:pt x="275" y="791"/>
                    </a:cubicBezTo>
                    <a:cubicBezTo>
                      <a:pt x="335" y="791"/>
                      <a:pt x="382" y="728"/>
                      <a:pt x="389" y="670"/>
                    </a:cubicBezTo>
                    <a:cubicBezTo>
                      <a:pt x="400" y="571"/>
                      <a:pt x="324" y="491"/>
                      <a:pt x="290" y="400"/>
                    </a:cubicBezTo>
                    <a:cubicBezTo>
                      <a:pt x="255" y="305"/>
                      <a:pt x="244" y="206"/>
                      <a:pt x="248" y="107"/>
                    </a:cubicBezTo>
                    <a:cubicBezTo>
                      <a:pt x="250" y="40"/>
                      <a:pt x="189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7"/>
              <p:cNvSpPr/>
              <p:nvPr/>
            </p:nvSpPr>
            <p:spPr>
              <a:xfrm rot="-850406">
                <a:off x="5934136" y="3459539"/>
                <a:ext cx="11285" cy="14881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27" extrusionOk="0">
                    <a:moveTo>
                      <a:pt x="129" y="1"/>
                    </a:moveTo>
                    <a:cubicBezTo>
                      <a:pt x="65" y="1"/>
                      <a:pt x="0" y="42"/>
                      <a:pt x="6" y="116"/>
                    </a:cubicBezTo>
                    <a:cubicBezTo>
                      <a:pt x="29" y="298"/>
                      <a:pt x="79" y="473"/>
                      <a:pt x="174" y="625"/>
                    </a:cubicBezTo>
                    <a:cubicBezTo>
                      <a:pt x="257" y="754"/>
                      <a:pt x="429" y="895"/>
                      <a:pt x="585" y="925"/>
                    </a:cubicBezTo>
                    <a:cubicBezTo>
                      <a:pt x="590" y="926"/>
                      <a:pt x="595" y="927"/>
                      <a:pt x="599" y="927"/>
                    </a:cubicBezTo>
                    <a:cubicBezTo>
                      <a:pt x="652" y="927"/>
                      <a:pt x="703" y="871"/>
                      <a:pt x="664" y="818"/>
                    </a:cubicBezTo>
                    <a:cubicBezTo>
                      <a:pt x="631" y="765"/>
                      <a:pt x="580" y="723"/>
                      <a:pt x="543" y="674"/>
                    </a:cubicBezTo>
                    <a:cubicBezTo>
                      <a:pt x="494" y="618"/>
                      <a:pt x="459" y="549"/>
                      <a:pt x="413" y="488"/>
                    </a:cubicBezTo>
                    <a:cubicBezTo>
                      <a:pt x="326" y="367"/>
                      <a:pt x="269" y="233"/>
                      <a:pt x="243" y="85"/>
                    </a:cubicBezTo>
                    <a:cubicBezTo>
                      <a:pt x="231" y="27"/>
                      <a:pt x="180" y="1"/>
                      <a:pt x="1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7"/>
              <p:cNvSpPr/>
              <p:nvPr/>
            </p:nvSpPr>
            <p:spPr>
              <a:xfrm rot="-850406">
                <a:off x="5939191" y="3439586"/>
                <a:ext cx="8540" cy="1491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29" extrusionOk="0">
                    <a:moveTo>
                      <a:pt x="123" y="1"/>
                    </a:moveTo>
                    <a:cubicBezTo>
                      <a:pt x="61" y="1"/>
                      <a:pt x="0" y="67"/>
                      <a:pt x="37" y="142"/>
                    </a:cubicBezTo>
                    <a:cubicBezTo>
                      <a:pt x="94" y="268"/>
                      <a:pt x="140" y="402"/>
                      <a:pt x="178" y="535"/>
                    </a:cubicBezTo>
                    <a:cubicBezTo>
                      <a:pt x="212" y="649"/>
                      <a:pt x="231" y="781"/>
                      <a:pt x="296" y="881"/>
                    </a:cubicBezTo>
                    <a:cubicBezTo>
                      <a:pt x="315" y="912"/>
                      <a:pt x="351" y="928"/>
                      <a:pt x="386" y="928"/>
                    </a:cubicBezTo>
                    <a:cubicBezTo>
                      <a:pt x="428" y="928"/>
                      <a:pt x="468" y="905"/>
                      <a:pt x="478" y="858"/>
                    </a:cubicBezTo>
                    <a:cubicBezTo>
                      <a:pt x="531" y="584"/>
                      <a:pt x="342" y="272"/>
                      <a:pt x="201" y="48"/>
                    </a:cubicBezTo>
                    <a:cubicBezTo>
                      <a:pt x="181" y="14"/>
                      <a:pt x="152" y="1"/>
                      <a:pt x="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7"/>
              <p:cNvSpPr/>
              <p:nvPr/>
            </p:nvSpPr>
            <p:spPr>
              <a:xfrm rot="-850406">
                <a:off x="5944577" y="3414341"/>
                <a:ext cx="9439" cy="1616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007" extrusionOk="0">
                    <a:moveTo>
                      <a:pt x="120" y="1"/>
                    </a:moveTo>
                    <a:cubicBezTo>
                      <a:pt x="60" y="1"/>
                      <a:pt x="0" y="53"/>
                      <a:pt x="18" y="128"/>
                    </a:cubicBezTo>
                    <a:cubicBezTo>
                      <a:pt x="98" y="435"/>
                      <a:pt x="151" y="789"/>
                      <a:pt x="424" y="995"/>
                    </a:cubicBezTo>
                    <a:cubicBezTo>
                      <a:pt x="437" y="1003"/>
                      <a:pt x="450" y="1007"/>
                      <a:pt x="463" y="1007"/>
                    </a:cubicBezTo>
                    <a:cubicBezTo>
                      <a:pt x="505" y="1007"/>
                      <a:pt x="540" y="963"/>
                      <a:pt x="546" y="922"/>
                    </a:cubicBezTo>
                    <a:cubicBezTo>
                      <a:pt x="588" y="599"/>
                      <a:pt x="368" y="310"/>
                      <a:pt x="204" y="47"/>
                    </a:cubicBezTo>
                    <a:cubicBezTo>
                      <a:pt x="183" y="15"/>
                      <a:pt x="152" y="1"/>
                      <a:pt x="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7"/>
              <p:cNvSpPr/>
              <p:nvPr/>
            </p:nvSpPr>
            <p:spPr>
              <a:xfrm rot="-850406">
                <a:off x="5904759" y="3424396"/>
                <a:ext cx="6614" cy="13452"/>
              </a:xfrm>
              <a:custGeom>
                <a:avLst/>
                <a:gdLst/>
                <a:ahLst/>
                <a:cxnLst/>
                <a:rect l="l" t="t" r="r" b="b"/>
                <a:pathLst>
                  <a:path w="412" h="838" extrusionOk="0">
                    <a:moveTo>
                      <a:pt x="130" y="0"/>
                    </a:moveTo>
                    <a:cubicBezTo>
                      <a:pt x="66" y="0"/>
                      <a:pt x="1" y="42"/>
                      <a:pt x="9" y="120"/>
                    </a:cubicBezTo>
                    <a:cubicBezTo>
                      <a:pt x="24" y="253"/>
                      <a:pt x="29" y="382"/>
                      <a:pt x="43" y="515"/>
                    </a:cubicBezTo>
                    <a:cubicBezTo>
                      <a:pt x="55" y="633"/>
                      <a:pt x="59" y="766"/>
                      <a:pt x="176" y="823"/>
                    </a:cubicBezTo>
                    <a:cubicBezTo>
                      <a:pt x="195" y="832"/>
                      <a:pt x="216" y="837"/>
                      <a:pt x="236" y="837"/>
                    </a:cubicBezTo>
                    <a:cubicBezTo>
                      <a:pt x="266" y="837"/>
                      <a:pt x="295" y="827"/>
                      <a:pt x="317" y="805"/>
                    </a:cubicBezTo>
                    <a:cubicBezTo>
                      <a:pt x="412" y="709"/>
                      <a:pt x="374" y="591"/>
                      <a:pt x="348" y="473"/>
                    </a:cubicBezTo>
                    <a:cubicBezTo>
                      <a:pt x="317" y="344"/>
                      <a:pt x="280" y="219"/>
                      <a:pt x="249" y="86"/>
                    </a:cubicBezTo>
                    <a:cubicBezTo>
                      <a:pt x="235" y="28"/>
                      <a:pt x="183" y="0"/>
                      <a:pt x="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7"/>
              <p:cNvSpPr/>
              <p:nvPr/>
            </p:nvSpPr>
            <p:spPr>
              <a:xfrm rot="-850406">
                <a:off x="5916151" y="3408818"/>
                <a:ext cx="7143" cy="1439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97" extrusionOk="0">
                    <a:moveTo>
                      <a:pt x="130" y="0"/>
                    </a:moveTo>
                    <a:cubicBezTo>
                      <a:pt x="77" y="0"/>
                      <a:pt x="20" y="39"/>
                      <a:pt x="15" y="104"/>
                    </a:cubicBezTo>
                    <a:cubicBezTo>
                      <a:pt x="0" y="355"/>
                      <a:pt x="11" y="762"/>
                      <a:pt x="285" y="884"/>
                    </a:cubicBezTo>
                    <a:cubicBezTo>
                      <a:pt x="302" y="892"/>
                      <a:pt x="319" y="896"/>
                      <a:pt x="335" y="896"/>
                    </a:cubicBezTo>
                    <a:cubicBezTo>
                      <a:pt x="385" y="896"/>
                      <a:pt x="424" y="859"/>
                      <a:pt x="429" y="804"/>
                    </a:cubicBezTo>
                    <a:cubicBezTo>
                      <a:pt x="445" y="679"/>
                      <a:pt x="388" y="560"/>
                      <a:pt x="342" y="446"/>
                    </a:cubicBezTo>
                    <a:cubicBezTo>
                      <a:pt x="297" y="329"/>
                      <a:pt x="247" y="200"/>
                      <a:pt x="220" y="74"/>
                    </a:cubicBezTo>
                    <a:cubicBezTo>
                      <a:pt x="209" y="23"/>
                      <a:pt x="170" y="0"/>
                      <a:pt x="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7"/>
              <p:cNvSpPr/>
              <p:nvPr/>
            </p:nvSpPr>
            <p:spPr>
              <a:xfrm rot="-850406">
                <a:off x="5918779" y="3378499"/>
                <a:ext cx="8652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854" extrusionOk="0">
                    <a:moveTo>
                      <a:pt x="174" y="1"/>
                    </a:moveTo>
                    <a:cubicBezTo>
                      <a:pt x="90" y="1"/>
                      <a:pt x="1" y="80"/>
                      <a:pt x="29" y="180"/>
                    </a:cubicBezTo>
                    <a:cubicBezTo>
                      <a:pt x="63" y="314"/>
                      <a:pt x="105" y="446"/>
                      <a:pt x="143" y="575"/>
                    </a:cubicBezTo>
                    <a:cubicBezTo>
                      <a:pt x="181" y="701"/>
                      <a:pt x="234" y="796"/>
                      <a:pt x="356" y="849"/>
                    </a:cubicBezTo>
                    <a:cubicBezTo>
                      <a:pt x="364" y="852"/>
                      <a:pt x="373" y="854"/>
                      <a:pt x="383" y="854"/>
                    </a:cubicBezTo>
                    <a:cubicBezTo>
                      <a:pt x="420" y="854"/>
                      <a:pt x="462" y="831"/>
                      <a:pt x="478" y="800"/>
                    </a:cubicBezTo>
                    <a:cubicBezTo>
                      <a:pt x="539" y="679"/>
                      <a:pt x="500" y="565"/>
                      <a:pt x="451" y="446"/>
                    </a:cubicBezTo>
                    <a:cubicBezTo>
                      <a:pt x="397" y="321"/>
                      <a:pt x="344" y="195"/>
                      <a:pt x="283" y="70"/>
                    </a:cubicBezTo>
                    <a:cubicBezTo>
                      <a:pt x="259" y="21"/>
                      <a:pt x="217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47"/>
              <p:cNvSpPr/>
              <p:nvPr/>
            </p:nvSpPr>
            <p:spPr>
              <a:xfrm rot="-850406">
                <a:off x="5889993" y="3350194"/>
                <a:ext cx="5923" cy="16293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15" extrusionOk="0">
                    <a:moveTo>
                      <a:pt x="68" y="0"/>
                    </a:moveTo>
                    <a:cubicBezTo>
                      <a:pt x="33" y="0"/>
                      <a:pt x="1" y="22"/>
                      <a:pt x="7" y="68"/>
                    </a:cubicBezTo>
                    <a:cubicBezTo>
                      <a:pt x="45" y="375"/>
                      <a:pt x="56" y="691"/>
                      <a:pt x="197" y="972"/>
                    </a:cubicBezTo>
                    <a:cubicBezTo>
                      <a:pt x="213" y="1002"/>
                      <a:pt x="240" y="1015"/>
                      <a:pt x="267" y="1015"/>
                    </a:cubicBezTo>
                    <a:cubicBezTo>
                      <a:pt x="313" y="1015"/>
                      <a:pt x="362" y="979"/>
                      <a:pt x="364" y="926"/>
                    </a:cubicBezTo>
                    <a:cubicBezTo>
                      <a:pt x="368" y="619"/>
                      <a:pt x="239" y="337"/>
                      <a:pt x="140" y="48"/>
                    </a:cubicBezTo>
                    <a:cubicBezTo>
                      <a:pt x="129" y="17"/>
                      <a:pt x="98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47"/>
              <p:cNvSpPr/>
              <p:nvPr/>
            </p:nvSpPr>
            <p:spPr>
              <a:xfrm rot="-850406">
                <a:off x="5879733" y="3363384"/>
                <a:ext cx="6662" cy="1083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675" extrusionOk="0">
                    <a:moveTo>
                      <a:pt x="172" y="1"/>
                    </a:moveTo>
                    <a:cubicBezTo>
                      <a:pt x="124" y="1"/>
                      <a:pt x="73" y="28"/>
                      <a:pt x="65" y="78"/>
                    </a:cubicBezTo>
                    <a:cubicBezTo>
                      <a:pt x="34" y="241"/>
                      <a:pt x="0" y="461"/>
                      <a:pt x="99" y="610"/>
                    </a:cubicBezTo>
                    <a:cubicBezTo>
                      <a:pt x="128" y="654"/>
                      <a:pt x="171" y="674"/>
                      <a:pt x="213" y="674"/>
                    </a:cubicBezTo>
                    <a:cubicBezTo>
                      <a:pt x="270" y="674"/>
                      <a:pt x="326" y="638"/>
                      <a:pt x="350" y="575"/>
                    </a:cubicBezTo>
                    <a:cubicBezTo>
                      <a:pt x="414" y="412"/>
                      <a:pt x="323" y="203"/>
                      <a:pt x="258" y="51"/>
                    </a:cubicBezTo>
                    <a:cubicBezTo>
                      <a:pt x="244" y="16"/>
                      <a:pt x="209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7"/>
              <p:cNvSpPr/>
              <p:nvPr/>
            </p:nvSpPr>
            <p:spPr>
              <a:xfrm rot="-850406">
                <a:off x="5887399" y="3395685"/>
                <a:ext cx="6309" cy="12103"/>
              </a:xfrm>
              <a:custGeom>
                <a:avLst/>
                <a:gdLst/>
                <a:ahLst/>
                <a:cxnLst/>
                <a:rect l="l" t="t" r="r" b="b"/>
                <a:pathLst>
                  <a:path w="393" h="754" extrusionOk="0">
                    <a:moveTo>
                      <a:pt x="150" y="0"/>
                    </a:moveTo>
                    <a:cubicBezTo>
                      <a:pt x="117" y="0"/>
                      <a:pt x="86" y="18"/>
                      <a:pt x="81" y="59"/>
                    </a:cubicBezTo>
                    <a:cubicBezTo>
                      <a:pt x="54" y="241"/>
                      <a:pt x="1" y="534"/>
                      <a:pt x="111" y="698"/>
                    </a:cubicBezTo>
                    <a:cubicBezTo>
                      <a:pt x="136" y="732"/>
                      <a:pt x="179" y="754"/>
                      <a:pt x="220" y="754"/>
                    </a:cubicBezTo>
                    <a:cubicBezTo>
                      <a:pt x="257" y="754"/>
                      <a:pt x="291" y="737"/>
                      <a:pt x="309" y="698"/>
                    </a:cubicBezTo>
                    <a:cubicBezTo>
                      <a:pt x="392" y="512"/>
                      <a:pt x="301" y="245"/>
                      <a:pt x="241" y="59"/>
                    </a:cubicBezTo>
                    <a:cubicBezTo>
                      <a:pt x="229" y="23"/>
                      <a:pt x="188" y="0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7"/>
              <p:cNvSpPr/>
              <p:nvPr/>
            </p:nvSpPr>
            <p:spPr>
              <a:xfrm rot="-850406">
                <a:off x="5901080" y="3380890"/>
                <a:ext cx="9118" cy="20017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247" extrusionOk="0">
                    <a:moveTo>
                      <a:pt x="122" y="1"/>
                    </a:moveTo>
                    <a:cubicBezTo>
                      <a:pt x="74" y="1"/>
                      <a:pt x="27" y="33"/>
                      <a:pt x="23" y="99"/>
                    </a:cubicBezTo>
                    <a:cubicBezTo>
                      <a:pt x="0" y="460"/>
                      <a:pt x="16" y="985"/>
                      <a:pt x="331" y="1224"/>
                    </a:cubicBezTo>
                    <a:cubicBezTo>
                      <a:pt x="352" y="1240"/>
                      <a:pt x="376" y="1247"/>
                      <a:pt x="401" y="1247"/>
                    </a:cubicBezTo>
                    <a:cubicBezTo>
                      <a:pt x="481" y="1247"/>
                      <a:pt x="568" y="1176"/>
                      <a:pt x="559" y="1091"/>
                    </a:cubicBezTo>
                    <a:cubicBezTo>
                      <a:pt x="540" y="928"/>
                      <a:pt x="445" y="802"/>
                      <a:pt x="384" y="651"/>
                    </a:cubicBezTo>
                    <a:cubicBezTo>
                      <a:pt x="316" y="479"/>
                      <a:pt x="251" y="286"/>
                      <a:pt x="228" y="99"/>
                    </a:cubicBezTo>
                    <a:cubicBezTo>
                      <a:pt x="221" y="34"/>
                      <a:pt x="171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7"/>
              <p:cNvSpPr/>
              <p:nvPr/>
            </p:nvSpPr>
            <p:spPr>
              <a:xfrm rot="-850406">
                <a:off x="5655804" y="3574882"/>
                <a:ext cx="433575" cy="168678"/>
              </a:xfrm>
              <a:custGeom>
                <a:avLst/>
                <a:gdLst/>
                <a:ahLst/>
                <a:cxnLst/>
                <a:rect l="l" t="t" r="r" b="b"/>
                <a:pathLst>
                  <a:path w="27010" h="10508" extrusionOk="0">
                    <a:moveTo>
                      <a:pt x="4007" y="1"/>
                    </a:moveTo>
                    <a:cubicBezTo>
                      <a:pt x="3262" y="1"/>
                      <a:pt x="2716" y="181"/>
                      <a:pt x="2434" y="588"/>
                    </a:cubicBezTo>
                    <a:cubicBezTo>
                      <a:pt x="0" y="4110"/>
                      <a:pt x="27009" y="10508"/>
                      <a:pt x="27009" y="10508"/>
                    </a:cubicBezTo>
                    <a:cubicBezTo>
                      <a:pt x="27009" y="10508"/>
                      <a:pt x="9698" y="1"/>
                      <a:pt x="4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7"/>
              <p:cNvSpPr/>
              <p:nvPr/>
            </p:nvSpPr>
            <p:spPr>
              <a:xfrm rot="-850406">
                <a:off x="5712745" y="3646574"/>
                <a:ext cx="18219" cy="1245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776" extrusionOk="0">
                    <a:moveTo>
                      <a:pt x="145" y="1"/>
                    </a:moveTo>
                    <a:cubicBezTo>
                      <a:pt x="64" y="1"/>
                      <a:pt x="0" y="104"/>
                      <a:pt x="72" y="174"/>
                    </a:cubicBezTo>
                    <a:cubicBezTo>
                      <a:pt x="206" y="299"/>
                      <a:pt x="335" y="417"/>
                      <a:pt x="483" y="527"/>
                    </a:cubicBezTo>
                    <a:cubicBezTo>
                      <a:pt x="624" y="634"/>
                      <a:pt x="772" y="759"/>
                      <a:pt x="947" y="775"/>
                    </a:cubicBezTo>
                    <a:cubicBezTo>
                      <a:pt x="952" y="775"/>
                      <a:pt x="956" y="775"/>
                      <a:pt x="960" y="775"/>
                    </a:cubicBezTo>
                    <a:cubicBezTo>
                      <a:pt x="1060" y="775"/>
                      <a:pt x="1135" y="638"/>
                      <a:pt x="1076" y="554"/>
                    </a:cubicBezTo>
                    <a:cubicBezTo>
                      <a:pt x="978" y="417"/>
                      <a:pt x="814" y="353"/>
                      <a:pt x="670" y="273"/>
                    </a:cubicBezTo>
                    <a:cubicBezTo>
                      <a:pt x="510" y="185"/>
                      <a:pt x="351" y="102"/>
                      <a:pt x="195" y="14"/>
                    </a:cubicBezTo>
                    <a:cubicBezTo>
                      <a:pt x="178" y="5"/>
                      <a:pt x="161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7"/>
              <p:cNvSpPr/>
              <p:nvPr/>
            </p:nvSpPr>
            <p:spPr>
              <a:xfrm rot="-850406">
                <a:off x="5715297" y="3634392"/>
                <a:ext cx="15346" cy="10579"/>
              </a:xfrm>
              <a:custGeom>
                <a:avLst/>
                <a:gdLst/>
                <a:ahLst/>
                <a:cxnLst/>
                <a:rect l="l" t="t" r="r" b="b"/>
                <a:pathLst>
                  <a:path w="956" h="659" extrusionOk="0">
                    <a:moveTo>
                      <a:pt x="142" y="1"/>
                    </a:moveTo>
                    <a:cubicBezTo>
                      <a:pt x="53" y="1"/>
                      <a:pt x="1" y="119"/>
                      <a:pt x="66" y="188"/>
                    </a:cubicBezTo>
                    <a:cubicBezTo>
                      <a:pt x="180" y="305"/>
                      <a:pt x="298" y="408"/>
                      <a:pt x="431" y="500"/>
                    </a:cubicBezTo>
                    <a:cubicBezTo>
                      <a:pt x="539" y="569"/>
                      <a:pt x="642" y="658"/>
                      <a:pt x="769" y="658"/>
                    </a:cubicBezTo>
                    <a:cubicBezTo>
                      <a:pt x="793" y="658"/>
                      <a:pt x="819" y="655"/>
                      <a:pt x="845" y="648"/>
                    </a:cubicBezTo>
                    <a:cubicBezTo>
                      <a:pt x="917" y="625"/>
                      <a:pt x="955" y="553"/>
                      <a:pt x="940" y="484"/>
                    </a:cubicBezTo>
                    <a:cubicBezTo>
                      <a:pt x="906" y="321"/>
                      <a:pt x="747" y="260"/>
                      <a:pt x="613" y="188"/>
                    </a:cubicBezTo>
                    <a:cubicBezTo>
                      <a:pt x="473" y="107"/>
                      <a:pt x="328" y="51"/>
                      <a:pt x="172" y="5"/>
                    </a:cubicBezTo>
                    <a:cubicBezTo>
                      <a:pt x="161" y="2"/>
                      <a:pt x="152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7"/>
              <p:cNvSpPr/>
              <p:nvPr/>
            </p:nvSpPr>
            <p:spPr>
              <a:xfrm rot="-850406">
                <a:off x="5717888" y="3619575"/>
                <a:ext cx="22714" cy="10386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647" extrusionOk="0">
                    <a:moveTo>
                      <a:pt x="171" y="0"/>
                    </a:moveTo>
                    <a:cubicBezTo>
                      <a:pt x="44" y="0"/>
                      <a:pt x="0" y="175"/>
                      <a:pt x="133" y="222"/>
                    </a:cubicBezTo>
                    <a:cubicBezTo>
                      <a:pt x="510" y="359"/>
                      <a:pt x="871" y="576"/>
                      <a:pt x="1266" y="644"/>
                    </a:cubicBezTo>
                    <a:cubicBezTo>
                      <a:pt x="1273" y="646"/>
                      <a:pt x="1279" y="646"/>
                      <a:pt x="1285" y="646"/>
                    </a:cubicBezTo>
                    <a:cubicBezTo>
                      <a:pt x="1363" y="646"/>
                      <a:pt x="1414" y="555"/>
                      <a:pt x="1354" y="488"/>
                    </a:cubicBezTo>
                    <a:cubicBezTo>
                      <a:pt x="1061" y="165"/>
                      <a:pt x="609" y="67"/>
                      <a:pt x="194" y="2"/>
                    </a:cubicBezTo>
                    <a:cubicBezTo>
                      <a:pt x="186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7"/>
              <p:cNvSpPr/>
              <p:nvPr/>
            </p:nvSpPr>
            <p:spPr>
              <a:xfrm rot="-850406">
                <a:off x="5764381" y="3659819"/>
                <a:ext cx="16630" cy="8813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49" extrusionOk="0">
                    <a:moveTo>
                      <a:pt x="134" y="0"/>
                    </a:moveTo>
                    <a:cubicBezTo>
                      <a:pt x="5" y="0"/>
                      <a:pt x="1" y="180"/>
                      <a:pt x="85" y="245"/>
                    </a:cubicBezTo>
                    <a:cubicBezTo>
                      <a:pt x="199" y="332"/>
                      <a:pt x="347" y="385"/>
                      <a:pt x="476" y="447"/>
                    </a:cubicBezTo>
                    <a:cubicBezTo>
                      <a:pt x="602" y="503"/>
                      <a:pt x="731" y="545"/>
                      <a:pt x="868" y="549"/>
                    </a:cubicBezTo>
                    <a:cubicBezTo>
                      <a:pt x="978" y="549"/>
                      <a:pt x="1035" y="408"/>
                      <a:pt x="959" y="332"/>
                    </a:cubicBezTo>
                    <a:cubicBezTo>
                      <a:pt x="853" y="234"/>
                      <a:pt x="720" y="173"/>
                      <a:pt x="583" y="124"/>
                    </a:cubicBezTo>
                    <a:cubicBezTo>
                      <a:pt x="442" y="74"/>
                      <a:pt x="297" y="17"/>
                      <a:pt x="153" y="1"/>
                    </a:cubicBezTo>
                    <a:cubicBezTo>
                      <a:pt x="146" y="0"/>
                      <a:pt x="140" y="0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7"/>
              <p:cNvSpPr/>
              <p:nvPr/>
            </p:nvSpPr>
            <p:spPr>
              <a:xfrm rot="-850406">
                <a:off x="5771693" y="3642844"/>
                <a:ext cx="20563" cy="11156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695" extrusionOk="0">
                    <a:moveTo>
                      <a:pt x="174" y="1"/>
                    </a:moveTo>
                    <a:cubicBezTo>
                      <a:pt x="40" y="1"/>
                      <a:pt x="0" y="204"/>
                      <a:pt x="143" y="253"/>
                    </a:cubicBezTo>
                    <a:cubicBezTo>
                      <a:pt x="444" y="363"/>
                      <a:pt x="741" y="522"/>
                      <a:pt x="1022" y="675"/>
                    </a:cubicBezTo>
                    <a:cubicBezTo>
                      <a:pt x="1047" y="688"/>
                      <a:pt x="1072" y="695"/>
                      <a:pt x="1095" y="695"/>
                    </a:cubicBezTo>
                    <a:cubicBezTo>
                      <a:pt x="1216" y="695"/>
                      <a:pt x="1281" y="521"/>
                      <a:pt x="1162" y="431"/>
                    </a:cubicBezTo>
                    <a:cubicBezTo>
                      <a:pt x="873" y="211"/>
                      <a:pt x="562" y="93"/>
                      <a:pt x="211" y="6"/>
                    </a:cubicBezTo>
                    <a:cubicBezTo>
                      <a:pt x="198" y="2"/>
                      <a:pt x="186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7"/>
              <p:cNvSpPr/>
              <p:nvPr/>
            </p:nvSpPr>
            <p:spPr>
              <a:xfrm rot="-850406">
                <a:off x="5743517" y="3646722"/>
                <a:ext cx="12986" cy="6598"/>
              </a:xfrm>
              <a:custGeom>
                <a:avLst/>
                <a:gdLst/>
                <a:ahLst/>
                <a:cxnLst/>
                <a:rect l="l" t="t" r="r" b="b"/>
                <a:pathLst>
                  <a:path w="809" h="411" extrusionOk="0">
                    <a:moveTo>
                      <a:pt x="165" y="0"/>
                    </a:moveTo>
                    <a:cubicBezTo>
                      <a:pt x="63" y="0"/>
                      <a:pt x="1" y="153"/>
                      <a:pt x="105" y="206"/>
                    </a:cubicBezTo>
                    <a:cubicBezTo>
                      <a:pt x="270" y="285"/>
                      <a:pt x="452" y="411"/>
                      <a:pt x="638" y="411"/>
                    </a:cubicBezTo>
                    <a:cubicBezTo>
                      <a:pt x="740" y="411"/>
                      <a:pt x="809" y="269"/>
                      <a:pt x="726" y="201"/>
                    </a:cubicBezTo>
                    <a:cubicBezTo>
                      <a:pt x="581" y="76"/>
                      <a:pt x="372" y="50"/>
                      <a:pt x="193" y="4"/>
                    </a:cubicBezTo>
                    <a:cubicBezTo>
                      <a:pt x="184" y="1"/>
                      <a:pt x="174" y="0"/>
                      <a:pt x="1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7"/>
              <p:cNvSpPr/>
              <p:nvPr/>
            </p:nvSpPr>
            <p:spPr>
              <a:xfrm rot="-850406">
                <a:off x="5816007" y="3660034"/>
                <a:ext cx="15892" cy="8636"/>
              </a:xfrm>
              <a:custGeom>
                <a:avLst/>
                <a:gdLst/>
                <a:ahLst/>
                <a:cxnLst/>
                <a:rect l="l" t="t" r="r" b="b"/>
                <a:pathLst>
                  <a:path w="990" h="538" extrusionOk="0">
                    <a:moveTo>
                      <a:pt x="116" y="0"/>
                    </a:moveTo>
                    <a:cubicBezTo>
                      <a:pt x="34" y="0"/>
                      <a:pt x="0" y="108"/>
                      <a:pt x="51" y="169"/>
                    </a:cubicBezTo>
                    <a:cubicBezTo>
                      <a:pt x="138" y="287"/>
                      <a:pt x="291" y="370"/>
                      <a:pt x="424" y="431"/>
                    </a:cubicBezTo>
                    <a:cubicBezTo>
                      <a:pt x="522" y="479"/>
                      <a:pt x="645" y="537"/>
                      <a:pt x="760" y="537"/>
                    </a:cubicBezTo>
                    <a:cubicBezTo>
                      <a:pt x="792" y="537"/>
                      <a:pt x="823" y="533"/>
                      <a:pt x="853" y="522"/>
                    </a:cubicBezTo>
                    <a:cubicBezTo>
                      <a:pt x="941" y="492"/>
                      <a:pt x="990" y="374"/>
                      <a:pt x="910" y="301"/>
                    </a:cubicBezTo>
                    <a:cubicBezTo>
                      <a:pt x="812" y="215"/>
                      <a:pt x="663" y="206"/>
                      <a:pt x="534" y="164"/>
                    </a:cubicBezTo>
                    <a:cubicBezTo>
                      <a:pt x="401" y="123"/>
                      <a:pt x="279" y="50"/>
                      <a:pt x="146" y="5"/>
                    </a:cubicBezTo>
                    <a:cubicBezTo>
                      <a:pt x="135" y="2"/>
                      <a:pt x="125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7"/>
              <p:cNvSpPr/>
              <p:nvPr/>
            </p:nvSpPr>
            <p:spPr>
              <a:xfrm rot="-850406">
                <a:off x="5821674" y="3643181"/>
                <a:ext cx="17401" cy="7577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472" extrusionOk="0">
                    <a:moveTo>
                      <a:pt x="216" y="0"/>
                    </a:moveTo>
                    <a:cubicBezTo>
                      <a:pt x="56" y="0"/>
                      <a:pt x="1" y="239"/>
                      <a:pt x="171" y="293"/>
                    </a:cubicBezTo>
                    <a:cubicBezTo>
                      <a:pt x="304" y="331"/>
                      <a:pt x="438" y="369"/>
                      <a:pt x="566" y="407"/>
                    </a:cubicBezTo>
                    <a:cubicBezTo>
                      <a:pt x="662" y="436"/>
                      <a:pt x="756" y="472"/>
                      <a:pt x="852" y="472"/>
                    </a:cubicBezTo>
                    <a:cubicBezTo>
                      <a:pt x="882" y="472"/>
                      <a:pt x="913" y="468"/>
                      <a:pt x="943" y="460"/>
                    </a:cubicBezTo>
                    <a:cubicBezTo>
                      <a:pt x="1042" y="434"/>
                      <a:pt x="1084" y="297"/>
                      <a:pt x="1004" y="225"/>
                    </a:cubicBezTo>
                    <a:cubicBezTo>
                      <a:pt x="908" y="133"/>
                      <a:pt x="783" y="118"/>
                      <a:pt x="654" y="92"/>
                    </a:cubicBezTo>
                    <a:cubicBezTo>
                      <a:pt x="521" y="65"/>
                      <a:pt x="388" y="34"/>
                      <a:pt x="251" y="4"/>
                    </a:cubicBezTo>
                    <a:cubicBezTo>
                      <a:pt x="239" y="1"/>
                      <a:pt x="227" y="0"/>
                      <a:pt x="2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7"/>
              <p:cNvSpPr/>
              <p:nvPr/>
            </p:nvSpPr>
            <p:spPr>
              <a:xfrm rot="-850406">
                <a:off x="5794732" y="3629456"/>
                <a:ext cx="12778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94" extrusionOk="0">
                    <a:moveTo>
                      <a:pt x="136" y="0"/>
                    </a:moveTo>
                    <a:cubicBezTo>
                      <a:pt x="23" y="0"/>
                      <a:pt x="1" y="187"/>
                      <a:pt x="115" y="213"/>
                    </a:cubicBezTo>
                    <a:cubicBezTo>
                      <a:pt x="210" y="232"/>
                      <a:pt x="305" y="259"/>
                      <a:pt x="396" y="297"/>
                    </a:cubicBezTo>
                    <a:cubicBezTo>
                      <a:pt x="477" y="329"/>
                      <a:pt x="555" y="393"/>
                      <a:pt x="642" y="393"/>
                    </a:cubicBezTo>
                    <a:cubicBezTo>
                      <a:pt x="649" y="393"/>
                      <a:pt x="656" y="393"/>
                      <a:pt x="663" y="392"/>
                    </a:cubicBezTo>
                    <a:cubicBezTo>
                      <a:pt x="747" y="385"/>
                      <a:pt x="796" y="309"/>
                      <a:pt x="758" y="232"/>
                    </a:cubicBezTo>
                    <a:cubicBezTo>
                      <a:pt x="705" y="134"/>
                      <a:pt x="579" y="104"/>
                      <a:pt x="480" y="69"/>
                    </a:cubicBezTo>
                    <a:cubicBezTo>
                      <a:pt x="370" y="35"/>
                      <a:pt x="256" y="16"/>
                      <a:pt x="145" y="0"/>
                    </a:cubicBezTo>
                    <a:cubicBezTo>
                      <a:pt x="142" y="0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7"/>
              <p:cNvSpPr/>
              <p:nvPr/>
            </p:nvSpPr>
            <p:spPr>
              <a:xfrm rot="-850406">
                <a:off x="5850788" y="3657259"/>
                <a:ext cx="17385" cy="8989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560" extrusionOk="0">
                    <a:moveTo>
                      <a:pt x="100" y="0"/>
                    </a:moveTo>
                    <a:cubicBezTo>
                      <a:pt x="32" y="0"/>
                      <a:pt x="1" y="93"/>
                      <a:pt x="49" y="137"/>
                    </a:cubicBezTo>
                    <a:cubicBezTo>
                      <a:pt x="170" y="255"/>
                      <a:pt x="319" y="342"/>
                      <a:pt x="467" y="418"/>
                    </a:cubicBezTo>
                    <a:cubicBezTo>
                      <a:pt x="605" y="489"/>
                      <a:pt x="750" y="560"/>
                      <a:pt x="904" y="560"/>
                    </a:cubicBezTo>
                    <a:cubicBezTo>
                      <a:pt x="915" y="560"/>
                      <a:pt x="927" y="559"/>
                      <a:pt x="939" y="559"/>
                    </a:cubicBezTo>
                    <a:cubicBezTo>
                      <a:pt x="1041" y="551"/>
                      <a:pt x="1083" y="441"/>
                      <a:pt x="1018" y="365"/>
                    </a:cubicBezTo>
                    <a:cubicBezTo>
                      <a:pt x="916" y="232"/>
                      <a:pt x="752" y="171"/>
                      <a:pt x="596" y="118"/>
                    </a:cubicBezTo>
                    <a:cubicBezTo>
                      <a:pt x="437" y="60"/>
                      <a:pt x="273" y="8"/>
                      <a:pt x="105" y="0"/>
                    </a:cubicBezTo>
                    <a:cubicBezTo>
                      <a:pt x="104" y="0"/>
                      <a:pt x="102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7"/>
              <p:cNvSpPr/>
              <p:nvPr/>
            </p:nvSpPr>
            <p:spPr>
              <a:xfrm rot="-850406">
                <a:off x="5867833" y="3642964"/>
                <a:ext cx="19696" cy="9166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571" extrusionOk="0">
                    <a:moveTo>
                      <a:pt x="163" y="0"/>
                    </a:moveTo>
                    <a:cubicBezTo>
                      <a:pt x="57" y="0"/>
                      <a:pt x="1" y="177"/>
                      <a:pt x="112" y="225"/>
                    </a:cubicBezTo>
                    <a:cubicBezTo>
                      <a:pt x="265" y="290"/>
                      <a:pt x="424" y="343"/>
                      <a:pt x="581" y="407"/>
                    </a:cubicBezTo>
                    <a:cubicBezTo>
                      <a:pt x="722" y="467"/>
                      <a:pt x="872" y="571"/>
                      <a:pt x="1029" y="571"/>
                    </a:cubicBezTo>
                    <a:cubicBezTo>
                      <a:pt x="1031" y="571"/>
                      <a:pt x="1034" y="571"/>
                      <a:pt x="1037" y="571"/>
                    </a:cubicBezTo>
                    <a:cubicBezTo>
                      <a:pt x="1135" y="571"/>
                      <a:pt x="1227" y="449"/>
                      <a:pt x="1158" y="362"/>
                    </a:cubicBezTo>
                    <a:cubicBezTo>
                      <a:pt x="1056" y="217"/>
                      <a:pt x="881" y="167"/>
                      <a:pt x="714" y="114"/>
                    </a:cubicBezTo>
                    <a:cubicBezTo>
                      <a:pt x="539" y="53"/>
                      <a:pt x="356" y="11"/>
                      <a:pt x="170" y="0"/>
                    </a:cubicBezTo>
                    <a:cubicBezTo>
                      <a:pt x="168" y="0"/>
                      <a:pt x="16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7"/>
              <p:cNvSpPr/>
              <p:nvPr/>
            </p:nvSpPr>
            <p:spPr>
              <a:xfrm rot="-850406">
                <a:off x="5872948" y="3669227"/>
                <a:ext cx="14993" cy="9664"/>
              </a:xfrm>
              <a:custGeom>
                <a:avLst/>
                <a:gdLst/>
                <a:ahLst/>
                <a:cxnLst/>
                <a:rect l="l" t="t" r="r" b="b"/>
                <a:pathLst>
                  <a:path w="934" h="602" extrusionOk="0">
                    <a:moveTo>
                      <a:pt x="121" y="1"/>
                    </a:moveTo>
                    <a:cubicBezTo>
                      <a:pt x="28" y="1"/>
                      <a:pt x="0" y="140"/>
                      <a:pt x="78" y="197"/>
                    </a:cubicBezTo>
                    <a:cubicBezTo>
                      <a:pt x="184" y="277"/>
                      <a:pt x="287" y="361"/>
                      <a:pt x="394" y="441"/>
                    </a:cubicBezTo>
                    <a:cubicBezTo>
                      <a:pt x="492" y="514"/>
                      <a:pt x="602" y="601"/>
                      <a:pt x="729" y="601"/>
                    </a:cubicBezTo>
                    <a:cubicBezTo>
                      <a:pt x="734" y="601"/>
                      <a:pt x="739" y="601"/>
                      <a:pt x="744" y="601"/>
                    </a:cubicBezTo>
                    <a:cubicBezTo>
                      <a:pt x="858" y="592"/>
                      <a:pt x="933" y="475"/>
                      <a:pt x="877" y="368"/>
                    </a:cubicBezTo>
                    <a:cubicBezTo>
                      <a:pt x="808" y="243"/>
                      <a:pt x="668" y="197"/>
                      <a:pt x="542" y="148"/>
                    </a:cubicBezTo>
                    <a:cubicBezTo>
                      <a:pt x="412" y="99"/>
                      <a:pt x="284" y="57"/>
                      <a:pt x="158" y="8"/>
                    </a:cubicBezTo>
                    <a:cubicBezTo>
                      <a:pt x="145" y="3"/>
                      <a:pt x="132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7"/>
              <p:cNvSpPr/>
              <p:nvPr/>
            </p:nvSpPr>
            <p:spPr>
              <a:xfrm rot="-850406">
                <a:off x="5899839" y="3662434"/>
                <a:ext cx="20579" cy="6983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435" extrusionOk="0">
                    <a:moveTo>
                      <a:pt x="275" y="0"/>
                    </a:moveTo>
                    <a:cubicBezTo>
                      <a:pt x="223" y="0"/>
                      <a:pt x="172" y="3"/>
                      <a:pt x="122" y="8"/>
                    </a:cubicBezTo>
                    <a:cubicBezTo>
                      <a:pt x="20" y="19"/>
                      <a:pt x="1" y="149"/>
                      <a:pt x="99" y="191"/>
                    </a:cubicBezTo>
                    <a:cubicBezTo>
                      <a:pt x="282" y="263"/>
                      <a:pt x="487" y="305"/>
                      <a:pt x="677" y="365"/>
                    </a:cubicBezTo>
                    <a:cubicBezTo>
                      <a:pt x="797" y="402"/>
                      <a:pt x="907" y="435"/>
                      <a:pt x="1024" y="435"/>
                    </a:cubicBezTo>
                    <a:cubicBezTo>
                      <a:pt x="1078" y="435"/>
                      <a:pt x="1133" y="428"/>
                      <a:pt x="1191" y="411"/>
                    </a:cubicBezTo>
                    <a:cubicBezTo>
                      <a:pt x="1263" y="388"/>
                      <a:pt x="1282" y="300"/>
                      <a:pt x="1233" y="247"/>
                    </a:cubicBezTo>
                    <a:cubicBezTo>
                      <a:pt x="1099" y="103"/>
                      <a:pt x="936" y="65"/>
                      <a:pt x="745" y="42"/>
                    </a:cubicBezTo>
                    <a:cubicBezTo>
                      <a:pt x="594" y="22"/>
                      <a:pt x="432" y="0"/>
                      <a:pt x="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7"/>
              <p:cNvSpPr/>
              <p:nvPr/>
            </p:nvSpPr>
            <p:spPr>
              <a:xfrm rot="-850406">
                <a:off x="5927638" y="3668177"/>
                <a:ext cx="20675" cy="8732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44" extrusionOk="0">
                    <a:moveTo>
                      <a:pt x="299" y="1"/>
                    </a:moveTo>
                    <a:cubicBezTo>
                      <a:pt x="279" y="1"/>
                      <a:pt x="259" y="1"/>
                      <a:pt x="239" y="2"/>
                    </a:cubicBezTo>
                    <a:cubicBezTo>
                      <a:pt x="16" y="6"/>
                      <a:pt x="0" y="291"/>
                      <a:pt x="186" y="367"/>
                    </a:cubicBezTo>
                    <a:cubicBezTo>
                      <a:pt x="411" y="458"/>
                      <a:pt x="662" y="488"/>
                      <a:pt x="897" y="538"/>
                    </a:cubicBezTo>
                    <a:cubicBezTo>
                      <a:pt x="914" y="542"/>
                      <a:pt x="931" y="543"/>
                      <a:pt x="946" y="543"/>
                    </a:cubicBezTo>
                    <a:cubicBezTo>
                      <a:pt x="1199" y="543"/>
                      <a:pt x="1288" y="140"/>
                      <a:pt x="1020" y="97"/>
                    </a:cubicBezTo>
                    <a:cubicBezTo>
                      <a:pt x="784" y="58"/>
                      <a:pt x="539" y="1"/>
                      <a:pt x="2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7"/>
              <p:cNvSpPr/>
              <p:nvPr/>
            </p:nvSpPr>
            <p:spPr>
              <a:xfrm rot="-850406">
                <a:off x="5937378" y="3657307"/>
                <a:ext cx="14897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475" extrusionOk="0">
                    <a:moveTo>
                      <a:pt x="339" y="0"/>
                    </a:moveTo>
                    <a:cubicBezTo>
                      <a:pt x="237" y="0"/>
                      <a:pt x="137" y="21"/>
                      <a:pt x="65" y="93"/>
                    </a:cubicBezTo>
                    <a:cubicBezTo>
                      <a:pt x="1" y="154"/>
                      <a:pt x="15" y="264"/>
                      <a:pt x="92" y="309"/>
                    </a:cubicBezTo>
                    <a:cubicBezTo>
                      <a:pt x="194" y="370"/>
                      <a:pt x="331" y="359"/>
                      <a:pt x="445" y="393"/>
                    </a:cubicBezTo>
                    <a:cubicBezTo>
                      <a:pt x="502" y="412"/>
                      <a:pt x="552" y="443"/>
                      <a:pt x="608" y="462"/>
                    </a:cubicBezTo>
                    <a:cubicBezTo>
                      <a:pt x="638" y="471"/>
                      <a:pt x="665" y="475"/>
                      <a:pt x="693" y="475"/>
                    </a:cubicBezTo>
                    <a:cubicBezTo>
                      <a:pt x="730" y="475"/>
                      <a:pt x="767" y="468"/>
                      <a:pt x="806" y="462"/>
                    </a:cubicBezTo>
                    <a:cubicBezTo>
                      <a:pt x="882" y="446"/>
                      <a:pt x="928" y="355"/>
                      <a:pt x="905" y="283"/>
                    </a:cubicBezTo>
                    <a:cubicBezTo>
                      <a:pt x="856" y="104"/>
                      <a:pt x="700" y="47"/>
                      <a:pt x="529" y="17"/>
                    </a:cubicBezTo>
                    <a:cubicBezTo>
                      <a:pt x="469" y="8"/>
                      <a:pt x="40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7"/>
              <p:cNvSpPr/>
              <p:nvPr/>
            </p:nvSpPr>
            <p:spPr>
              <a:xfrm rot="-850406">
                <a:off x="5967431" y="3668321"/>
                <a:ext cx="20258" cy="6068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378" extrusionOk="0">
                    <a:moveTo>
                      <a:pt x="701" y="1"/>
                    </a:moveTo>
                    <a:cubicBezTo>
                      <a:pt x="511" y="1"/>
                      <a:pt x="313" y="29"/>
                      <a:pt x="156" y="29"/>
                    </a:cubicBezTo>
                    <a:cubicBezTo>
                      <a:pt x="0" y="29"/>
                      <a:pt x="0" y="266"/>
                      <a:pt x="156" y="269"/>
                    </a:cubicBezTo>
                    <a:cubicBezTo>
                      <a:pt x="339" y="277"/>
                      <a:pt x="521" y="311"/>
                      <a:pt x="704" y="341"/>
                    </a:cubicBezTo>
                    <a:cubicBezTo>
                      <a:pt x="794" y="358"/>
                      <a:pt x="884" y="377"/>
                      <a:pt x="974" y="377"/>
                    </a:cubicBezTo>
                    <a:cubicBezTo>
                      <a:pt x="1031" y="377"/>
                      <a:pt x="1087" y="369"/>
                      <a:pt x="1144" y="349"/>
                    </a:cubicBezTo>
                    <a:cubicBezTo>
                      <a:pt x="1255" y="311"/>
                      <a:pt x="1262" y="185"/>
                      <a:pt x="1175" y="121"/>
                    </a:cubicBezTo>
                    <a:cubicBezTo>
                      <a:pt x="1049" y="26"/>
                      <a:pt x="878" y="1"/>
                      <a:pt x="7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7"/>
              <p:cNvSpPr/>
              <p:nvPr/>
            </p:nvSpPr>
            <p:spPr>
              <a:xfrm rot="-850406">
                <a:off x="5986792" y="3587978"/>
                <a:ext cx="207092" cy="154328"/>
              </a:xfrm>
              <a:custGeom>
                <a:avLst/>
                <a:gdLst/>
                <a:ahLst/>
                <a:cxnLst/>
                <a:rect l="l" t="t" r="r" b="b"/>
                <a:pathLst>
                  <a:path w="12901" h="9614" extrusionOk="0">
                    <a:moveTo>
                      <a:pt x="8138" y="1"/>
                    </a:moveTo>
                    <a:cubicBezTo>
                      <a:pt x="7119" y="1"/>
                      <a:pt x="6562" y="5074"/>
                      <a:pt x="6562" y="5074"/>
                    </a:cubicBezTo>
                    <a:cubicBezTo>
                      <a:pt x="6562" y="5074"/>
                      <a:pt x="5760" y="987"/>
                      <a:pt x="4825" y="915"/>
                    </a:cubicBezTo>
                    <a:cubicBezTo>
                      <a:pt x="4817" y="915"/>
                      <a:pt x="4810" y="914"/>
                      <a:pt x="4803" y="914"/>
                    </a:cubicBezTo>
                    <a:cubicBezTo>
                      <a:pt x="3919" y="914"/>
                      <a:pt x="5472" y="5291"/>
                      <a:pt x="5472" y="5291"/>
                    </a:cubicBezTo>
                    <a:cubicBezTo>
                      <a:pt x="5472" y="5291"/>
                      <a:pt x="2788" y="1971"/>
                      <a:pt x="1465" y="1971"/>
                    </a:cubicBezTo>
                    <a:cubicBezTo>
                      <a:pt x="1347" y="1971"/>
                      <a:pt x="1239" y="1998"/>
                      <a:pt x="1145" y="2056"/>
                    </a:cubicBezTo>
                    <a:cubicBezTo>
                      <a:pt x="1" y="2763"/>
                      <a:pt x="3456" y="5295"/>
                      <a:pt x="3456" y="5295"/>
                    </a:cubicBezTo>
                    <a:cubicBezTo>
                      <a:pt x="3456" y="5295"/>
                      <a:pt x="4284" y="9614"/>
                      <a:pt x="6772" y="9614"/>
                    </a:cubicBezTo>
                    <a:cubicBezTo>
                      <a:pt x="6830" y="9614"/>
                      <a:pt x="6890" y="9611"/>
                      <a:pt x="6950" y="9607"/>
                    </a:cubicBezTo>
                    <a:cubicBezTo>
                      <a:pt x="9582" y="9389"/>
                      <a:pt x="9582" y="5770"/>
                      <a:pt x="9582" y="5770"/>
                    </a:cubicBezTo>
                    <a:cubicBezTo>
                      <a:pt x="9582" y="5770"/>
                      <a:pt x="12821" y="3462"/>
                      <a:pt x="12893" y="2462"/>
                    </a:cubicBezTo>
                    <a:cubicBezTo>
                      <a:pt x="12901" y="2359"/>
                      <a:pt x="12856" y="2312"/>
                      <a:pt x="12770" y="2312"/>
                    </a:cubicBezTo>
                    <a:cubicBezTo>
                      <a:pt x="12273" y="2312"/>
                      <a:pt x="10397" y="3849"/>
                      <a:pt x="9201" y="4873"/>
                    </a:cubicBezTo>
                    <a:cubicBezTo>
                      <a:pt x="10163" y="3223"/>
                      <a:pt x="11342" y="968"/>
                      <a:pt x="10638" y="915"/>
                    </a:cubicBezTo>
                    <a:cubicBezTo>
                      <a:pt x="10630" y="915"/>
                      <a:pt x="10621" y="914"/>
                      <a:pt x="10613" y="914"/>
                    </a:cubicBezTo>
                    <a:cubicBezTo>
                      <a:pt x="9976" y="914"/>
                      <a:pt x="9082" y="2585"/>
                      <a:pt x="8441" y="4044"/>
                    </a:cubicBezTo>
                    <a:cubicBezTo>
                      <a:pt x="8657" y="2371"/>
                      <a:pt x="8836" y="82"/>
                      <a:pt x="8175" y="3"/>
                    </a:cubicBezTo>
                    <a:cubicBezTo>
                      <a:pt x="8162" y="1"/>
                      <a:pt x="8150" y="1"/>
                      <a:pt x="81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8" name="Google Shape;3538;p47"/>
            <p:cNvGrpSpPr/>
            <p:nvPr/>
          </p:nvGrpSpPr>
          <p:grpSpPr>
            <a:xfrm>
              <a:off x="7729227" y="2001492"/>
              <a:ext cx="1442039" cy="3244870"/>
              <a:chOff x="7729227" y="2001492"/>
              <a:chExt cx="1442039" cy="3244870"/>
            </a:xfrm>
          </p:grpSpPr>
          <p:grpSp>
            <p:nvGrpSpPr>
              <p:cNvPr id="3539" name="Google Shape;3539;p47"/>
              <p:cNvGrpSpPr/>
              <p:nvPr/>
            </p:nvGrpSpPr>
            <p:grpSpPr>
              <a:xfrm rot="508565" flipH="1">
                <a:off x="7912837" y="2657437"/>
                <a:ext cx="754143" cy="2547258"/>
                <a:chOff x="4172480" y="2420689"/>
                <a:chExt cx="806121" cy="2722822"/>
              </a:xfrm>
            </p:grpSpPr>
            <p:sp>
              <p:nvSpPr>
                <p:cNvPr id="3540" name="Google Shape;3540;p47"/>
                <p:cNvSpPr/>
                <p:nvPr/>
              </p:nvSpPr>
              <p:spPr>
                <a:xfrm>
                  <a:off x="4560819" y="2420689"/>
                  <a:ext cx="152276" cy="2722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56414" extrusionOk="0">
                      <a:moveTo>
                        <a:pt x="283" y="1"/>
                      </a:moveTo>
                      <a:cubicBezTo>
                        <a:pt x="276" y="1"/>
                        <a:pt x="269" y="1"/>
                        <a:pt x="261" y="2"/>
                      </a:cubicBezTo>
                      <a:cubicBezTo>
                        <a:pt x="112" y="12"/>
                        <a:pt x="0" y="142"/>
                        <a:pt x="15" y="295"/>
                      </a:cubicBezTo>
                      <a:cubicBezTo>
                        <a:pt x="40" y="632"/>
                        <a:pt x="2611" y="33610"/>
                        <a:pt x="943" y="56414"/>
                      </a:cubicBezTo>
                      <a:lnTo>
                        <a:pt x="1491" y="56414"/>
                      </a:lnTo>
                      <a:cubicBezTo>
                        <a:pt x="3155" y="33566"/>
                        <a:pt x="584" y="585"/>
                        <a:pt x="559" y="251"/>
                      </a:cubicBezTo>
                      <a:cubicBezTo>
                        <a:pt x="548" y="106"/>
                        <a:pt x="429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1" name="Google Shape;3541;p47"/>
                <p:cNvSpPr/>
                <p:nvPr/>
              </p:nvSpPr>
              <p:spPr>
                <a:xfrm>
                  <a:off x="4597404" y="2460411"/>
                  <a:ext cx="381197" cy="409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8" h="8494" extrusionOk="0">
                      <a:moveTo>
                        <a:pt x="7897" y="1"/>
                      </a:moveTo>
                      <a:lnTo>
                        <a:pt x="7897" y="1"/>
                      </a:lnTo>
                      <a:cubicBezTo>
                        <a:pt x="2306" y="672"/>
                        <a:pt x="0" y="8493"/>
                        <a:pt x="0" y="8493"/>
                      </a:cubicBezTo>
                      <a:cubicBezTo>
                        <a:pt x="6247" y="6176"/>
                        <a:pt x="7897" y="1"/>
                        <a:pt x="789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2" name="Google Shape;3542;p47"/>
                <p:cNvSpPr/>
                <p:nvPr/>
              </p:nvSpPr>
              <p:spPr>
                <a:xfrm>
                  <a:off x="4195406" y="3132837"/>
                  <a:ext cx="433854" cy="37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9" h="7721" extrusionOk="0">
                      <a:moveTo>
                        <a:pt x="0" y="0"/>
                      </a:moveTo>
                      <a:cubicBezTo>
                        <a:pt x="0" y="0"/>
                        <a:pt x="2360" y="7720"/>
                        <a:pt x="8925" y="7720"/>
                      </a:cubicBezTo>
                      <a:cubicBezTo>
                        <a:pt x="8946" y="7720"/>
                        <a:pt x="8967" y="7720"/>
                        <a:pt x="8989" y="7720"/>
                      </a:cubicBezTo>
                      <a:cubicBezTo>
                        <a:pt x="8989" y="7720"/>
                        <a:pt x="5759" y="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3" name="Google Shape;3543;p47"/>
                <p:cNvSpPr/>
                <p:nvPr/>
              </p:nvSpPr>
              <p:spPr>
                <a:xfrm>
                  <a:off x="4617338" y="3043595"/>
                  <a:ext cx="345674" cy="46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2" h="9570" extrusionOk="0">
                      <a:moveTo>
                        <a:pt x="7162" y="0"/>
                      </a:moveTo>
                      <a:lnTo>
                        <a:pt x="7162" y="0"/>
                      </a:lnTo>
                      <a:cubicBezTo>
                        <a:pt x="482" y="2715"/>
                        <a:pt x="1" y="9569"/>
                        <a:pt x="319" y="9569"/>
                      </a:cubicBezTo>
                      <a:cubicBezTo>
                        <a:pt x="321" y="9569"/>
                        <a:pt x="322" y="9569"/>
                        <a:pt x="323" y="9569"/>
                      </a:cubicBezTo>
                      <a:cubicBezTo>
                        <a:pt x="5893" y="8590"/>
                        <a:pt x="7162" y="0"/>
                        <a:pt x="71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4" name="Google Shape;3544;p47"/>
                <p:cNvSpPr/>
                <p:nvPr/>
              </p:nvSpPr>
              <p:spPr>
                <a:xfrm>
                  <a:off x="4264184" y="2454861"/>
                  <a:ext cx="342006" cy="4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6" h="8492" extrusionOk="0">
                      <a:moveTo>
                        <a:pt x="1" y="0"/>
                      </a:moveTo>
                      <a:cubicBezTo>
                        <a:pt x="1" y="0"/>
                        <a:pt x="809" y="7361"/>
                        <a:pt x="7085" y="8492"/>
                      </a:cubicBezTo>
                      <a:cubicBezTo>
                        <a:pt x="7085" y="8492"/>
                        <a:pt x="4921" y="149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5" name="Google Shape;3545;p47"/>
                <p:cNvSpPr/>
                <p:nvPr/>
              </p:nvSpPr>
              <p:spPr>
                <a:xfrm>
                  <a:off x="4644462" y="3778764"/>
                  <a:ext cx="305083" cy="313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" h="6494" extrusionOk="0">
                      <a:moveTo>
                        <a:pt x="6320" y="0"/>
                      </a:moveTo>
                      <a:cubicBezTo>
                        <a:pt x="1400" y="1490"/>
                        <a:pt x="1" y="6484"/>
                        <a:pt x="1" y="6484"/>
                      </a:cubicBezTo>
                      <a:cubicBezTo>
                        <a:pt x="110" y="6490"/>
                        <a:pt x="217" y="6494"/>
                        <a:pt x="323" y="6494"/>
                      </a:cubicBezTo>
                      <a:cubicBezTo>
                        <a:pt x="4979" y="6494"/>
                        <a:pt x="6320" y="1"/>
                        <a:pt x="63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6" name="Google Shape;3546;p47"/>
                <p:cNvSpPr/>
                <p:nvPr/>
              </p:nvSpPr>
              <p:spPr>
                <a:xfrm>
                  <a:off x="4250718" y="3704195"/>
                  <a:ext cx="393794" cy="387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8031" extrusionOk="0">
                      <a:moveTo>
                        <a:pt x="0" y="1"/>
                      </a:moveTo>
                      <a:cubicBezTo>
                        <a:pt x="0" y="1"/>
                        <a:pt x="1584" y="8031"/>
                        <a:pt x="7979" y="8031"/>
                      </a:cubicBezTo>
                      <a:cubicBezTo>
                        <a:pt x="8038" y="8031"/>
                        <a:pt x="8098" y="8030"/>
                        <a:pt x="8159" y="8029"/>
                      </a:cubicBezTo>
                      <a:cubicBezTo>
                        <a:pt x="8159" y="8029"/>
                        <a:pt x="5983" y="56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7" name="Google Shape;3547;p47"/>
                <p:cNvSpPr/>
                <p:nvPr/>
              </p:nvSpPr>
              <p:spPr>
                <a:xfrm>
                  <a:off x="4172480" y="4272369"/>
                  <a:ext cx="470101" cy="3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7130" extrusionOk="0">
                      <a:moveTo>
                        <a:pt x="292" y="0"/>
                      </a:moveTo>
                      <a:cubicBezTo>
                        <a:pt x="195" y="0"/>
                        <a:pt x="98" y="2"/>
                        <a:pt x="0" y="6"/>
                      </a:cubicBezTo>
                      <a:cubicBezTo>
                        <a:pt x="0" y="6"/>
                        <a:pt x="2873" y="7129"/>
                        <a:pt x="8594" y="7129"/>
                      </a:cubicBezTo>
                      <a:cubicBezTo>
                        <a:pt x="8964" y="7129"/>
                        <a:pt x="9346" y="7100"/>
                        <a:pt x="9740" y="7036"/>
                      </a:cubicBezTo>
                      <a:cubicBezTo>
                        <a:pt x="9740" y="7036"/>
                        <a:pt x="6353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8" name="Google Shape;3548;p47"/>
                <p:cNvSpPr/>
                <p:nvPr/>
              </p:nvSpPr>
              <p:spPr>
                <a:xfrm>
                  <a:off x="4642532" y="4234481"/>
                  <a:ext cx="320480" cy="378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0" h="7843" extrusionOk="0">
                      <a:moveTo>
                        <a:pt x="6640" y="0"/>
                      </a:moveTo>
                      <a:cubicBezTo>
                        <a:pt x="740" y="1277"/>
                        <a:pt x="1" y="7843"/>
                        <a:pt x="1" y="7843"/>
                      </a:cubicBezTo>
                      <a:cubicBezTo>
                        <a:pt x="6520" y="7437"/>
                        <a:pt x="6640" y="1"/>
                        <a:pt x="66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9" name="Google Shape;3549;p47"/>
                <p:cNvSpPr/>
                <p:nvPr/>
              </p:nvSpPr>
              <p:spPr>
                <a:xfrm>
                  <a:off x="4250718" y="4811969"/>
                  <a:ext cx="374343" cy="247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6" h="5133" extrusionOk="0">
                      <a:moveTo>
                        <a:pt x="0" y="1"/>
                      </a:moveTo>
                      <a:cubicBezTo>
                        <a:pt x="0" y="1"/>
                        <a:pt x="1406" y="5132"/>
                        <a:pt x="7268" y="5132"/>
                      </a:cubicBezTo>
                      <a:cubicBezTo>
                        <a:pt x="7427" y="5132"/>
                        <a:pt x="7590" y="5128"/>
                        <a:pt x="7756" y="5121"/>
                      </a:cubicBezTo>
                      <a:cubicBezTo>
                        <a:pt x="7756" y="5121"/>
                        <a:pt x="5972" y="10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0" name="Google Shape;3550;p47"/>
                <p:cNvSpPr/>
                <p:nvPr/>
              </p:nvSpPr>
              <p:spPr>
                <a:xfrm>
                  <a:off x="4625012" y="4750383"/>
                  <a:ext cx="296347" cy="30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0" h="6406" extrusionOk="0">
                      <a:moveTo>
                        <a:pt x="5647" y="0"/>
                      </a:moveTo>
                      <a:lnTo>
                        <a:pt x="5647" y="0"/>
                      </a:lnTo>
                      <a:cubicBezTo>
                        <a:pt x="787" y="1451"/>
                        <a:pt x="1" y="6397"/>
                        <a:pt x="1" y="6397"/>
                      </a:cubicBezTo>
                      <a:cubicBezTo>
                        <a:pt x="133" y="6403"/>
                        <a:pt x="263" y="6406"/>
                        <a:pt x="389" y="6406"/>
                      </a:cubicBezTo>
                      <a:cubicBezTo>
                        <a:pt x="6139" y="6406"/>
                        <a:pt x="5647" y="1"/>
                        <a:pt x="56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1" name="Google Shape;3551;p47"/>
                <p:cNvSpPr/>
                <p:nvPr/>
              </p:nvSpPr>
              <p:spPr>
                <a:xfrm>
                  <a:off x="4606140" y="2459398"/>
                  <a:ext cx="372461" cy="391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7" h="8102" extrusionOk="0">
                      <a:moveTo>
                        <a:pt x="7716" y="0"/>
                      </a:moveTo>
                      <a:cubicBezTo>
                        <a:pt x="7568" y="182"/>
                        <a:pt x="7422" y="366"/>
                        <a:pt x="7281" y="548"/>
                      </a:cubicBezTo>
                      <a:cubicBezTo>
                        <a:pt x="7136" y="733"/>
                        <a:pt x="6980" y="907"/>
                        <a:pt x="6831" y="1084"/>
                      </a:cubicBezTo>
                      <a:cubicBezTo>
                        <a:pt x="6535" y="1444"/>
                        <a:pt x="6222" y="1792"/>
                        <a:pt x="5911" y="2137"/>
                      </a:cubicBezTo>
                      <a:cubicBezTo>
                        <a:pt x="5283" y="2825"/>
                        <a:pt x="4638" y="3496"/>
                        <a:pt x="3985" y="4163"/>
                      </a:cubicBezTo>
                      <a:cubicBezTo>
                        <a:pt x="3337" y="4834"/>
                        <a:pt x="2669" y="5483"/>
                        <a:pt x="2005" y="6143"/>
                      </a:cubicBezTo>
                      <a:lnTo>
                        <a:pt x="0" y="8101"/>
                      </a:lnTo>
                      <a:cubicBezTo>
                        <a:pt x="743" y="7532"/>
                        <a:pt x="1451" y="6918"/>
                        <a:pt x="2150" y="6295"/>
                      </a:cubicBezTo>
                      <a:cubicBezTo>
                        <a:pt x="2847" y="5671"/>
                        <a:pt x="3521" y="5022"/>
                        <a:pt x="4181" y="4356"/>
                      </a:cubicBezTo>
                      <a:cubicBezTo>
                        <a:pt x="4830" y="3681"/>
                        <a:pt x="5476" y="2999"/>
                        <a:pt x="6066" y="2274"/>
                      </a:cubicBezTo>
                      <a:cubicBezTo>
                        <a:pt x="6661" y="1549"/>
                        <a:pt x="7234" y="805"/>
                        <a:pt x="77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2" name="Google Shape;3552;p47"/>
                <p:cNvSpPr/>
                <p:nvPr/>
              </p:nvSpPr>
              <p:spPr>
                <a:xfrm>
                  <a:off x="4264184" y="2453606"/>
                  <a:ext cx="323810" cy="390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9" h="809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99" y="791"/>
                        <a:pt x="853" y="1553"/>
                        <a:pt x="1328" y="2300"/>
                      </a:cubicBezTo>
                      <a:cubicBezTo>
                        <a:pt x="1799" y="3050"/>
                        <a:pt x="2310" y="3772"/>
                        <a:pt x="2851" y="4476"/>
                      </a:cubicBezTo>
                      <a:cubicBezTo>
                        <a:pt x="3390" y="5179"/>
                        <a:pt x="3964" y="5860"/>
                        <a:pt x="4602" y="6481"/>
                      </a:cubicBezTo>
                      <a:cubicBezTo>
                        <a:pt x="5232" y="7097"/>
                        <a:pt x="5910" y="7695"/>
                        <a:pt x="6708" y="8094"/>
                      </a:cubicBezTo>
                      <a:cubicBezTo>
                        <a:pt x="6531" y="7960"/>
                        <a:pt x="6353" y="7829"/>
                        <a:pt x="6175" y="7702"/>
                      </a:cubicBezTo>
                      <a:cubicBezTo>
                        <a:pt x="6005" y="7561"/>
                        <a:pt x="5845" y="7413"/>
                        <a:pt x="5679" y="7267"/>
                      </a:cubicBezTo>
                      <a:cubicBezTo>
                        <a:pt x="5359" y="6966"/>
                        <a:pt x="5040" y="6665"/>
                        <a:pt x="4750" y="6335"/>
                      </a:cubicBezTo>
                      <a:cubicBezTo>
                        <a:pt x="4159" y="5686"/>
                        <a:pt x="3597" y="5008"/>
                        <a:pt x="3068" y="4309"/>
                      </a:cubicBezTo>
                      <a:cubicBezTo>
                        <a:pt x="2528" y="3616"/>
                        <a:pt x="2013" y="2901"/>
                        <a:pt x="1502" y="2183"/>
                      </a:cubicBezTo>
                      <a:cubicBezTo>
                        <a:pt x="1244" y="1825"/>
                        <a:pt x="994" y="1462"/>
                        <a:pt x="747" y="1096"/>
                      </a:cubicBezTo>
                      <a:cubicBezTo>
                        <a:pt x="493" y="734"/>
                        <a:pt x="250" y="367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3" name="Google Shape;3553;p47"/>
                <p:cNvSpPr/>
                <p:nvPr/>
              </p:nvSpPr>
              <p:spPr>
                <a:xfrm>
                  <a:off x="4195406" y="3131630"/>
                  <a:ext cx="424249" cy="361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0" h="748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62" y="797"/>
                        <a:pt x="1186" y="1548"/>
                        <a:pt x="1831" y="2277"/>
                      </a:cubicBezTo>
                      <a:cubicBezTo>
                        <a:pt x="2480" y="3006"/>
                        <a:pt x="3162" y="3702"/>
                        <a:pt x="3884" y="4358"/>
                      </a:cubicBezTo>
                      <a:cubicBezTo>
                        <a:pt x="4612" y="5007"/>
                        <a:pt x="5359" y="5642"/>
                        <a:pt x="6179" y="6179"/>
                      </a:cubicBezTo>
                      <a:cubicBezTo>
                        <a:pt x="6995" y="6715"/>
                        <a:pt x="7857" y="7197"/>
                        <a:pt x="8789" y="7487"/>
                      </a:cubicBezTo>
                      <a:cubicBezTo>
                        <a:pt x="8572" y="7379"/>
                        <a:pt x="8354" y="7273"/>
                        <a:pt x="8133" y="7168"/>
                      </a:cubicBezTo>
                      <a:cubicBezTo>
                        <a:pt x="7916" y="7066"/>
                        <a:pt x="7717" y="6925"/>
                        <a:pt x="7506" y="6810"/>
                      </a:cubicBezTo>
                      <a:cubicBezTo>
                        <a:pt x="7292" y="6693"/>
                        <a:pt x="7093" y="6555"/>
                        <a:pt x="6893" y="6421"/>
                      </a:cubicBezTo>
                      <a:cubicBezTo>
                        <a:pt x="6694" y="6283"/>
                        <a:pt x="6490" y="6157"/>
                        <a:pt x="6302" y="6005"/>
                      </a:cubicBezTo>
                      <a:cubicBezTo>
                        <a:pt x="5519" y="5439"/>
                        <a:pt x="4786" y="4804"/>
                        <a:pt x="4069" y="4155"/>
                      </a:cubicBezTo>
                      <a:cubicBezTo>
                        <a:pt x="3347" y="3510"/>
                        <a:pt x="2666" y="2824"/>
                        <a:pt x="1983" y="2132"/>
                      </a:cubicBezTo>
                      <a:cubicBezTo>
                        <a:pt x="1643" y="1788"/>
                        <a:pt x="1313" y="1436"/>
                        <a:pt x="983" y="1077"/>
                      </a:cubicBezTo>
                      <a:cubicBezTo>
                        <a:pt x="649" y="725"/>
                        <a:pt x="327" y="36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4" name="Google Shape;3554;p47"/>
                <p:cNvSpPr/>
                <p:nvPr/>
              </p:nvSpPr>
              <p:spPr>
                <a:xfrm>
                  <a:off x="4644462" y="3042340"/>
                  <a:ext cx="318549" cy="450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0" h="9338" extrusionOk="0">
                      <a:moveTo>
                        <a:pt x="6600" y="1"/>
                      </a:moveTo>
                      <a:lnTo>
                        <a:pt x="6600" y="1"/>
                      </a:lnTo>
                      <a:cubicBezTo>
                        <a:pt x="6404" y="443"/>
                        <a:pt x="6263" y="903"/>
                        <a:pt x="6034" y="1328"/>
                      </a:cubicBezTo>
                      <a:cubicBezTo>
                        <a:pt x="5929" y="1545"/>
                        <a:pt x="5842" y="1767"/>
                        <a:pt x="5726" y="1976"/>
                      </a:cubicBezTo>
                      <a:lnTo>
                        <a:pt x="5381" y="2612"/>
                      </a:lnTo>
                      <a:cubicBezTo>
                        <a:pt x="4899" y="3438"/>
                        <a:pt x="4392" y="4254"/>
                        <a:pt x="3815" y="5019"/>
                      </a:cubicBezTo>
                      <a:cubicBezTo>
                        <a:pt x="3246" y="5791"/>
                        <a:pt x="2637" y="6534"/>
                        <a:pt x="2002" y="7256"/>
                      </a:cubicBezTo>
                      <a:cubicBezTo>
                        <a:pt x="1686" y="7619"/>
                        <a:pt x="1360" y="7970"/>
                        <a:pt x="1023" y="8315"/>
                      </a:cubicBezTo>
                      <a:cubicBezTo>
                        <a:pt x="693" y="8670"/>
                        <a:pt x="349" y="9003"/>
                        <a:pt x="1" y="9337"/>
                      </a:cubicBezTo>
                      <a:cubicBezTo>
                        <a:pt x="773" y="8757"/>
                        <a:pt x="1480" y="8094"/>
                        <a:pt x="2158" y="7398"/>
                      </a:cubicBezTo>
                      <a:cubicBezTo>
                        <a:pt x="2832" y="6705"/>
                        <a:pt x="3452" y="5958"/>
                        <a:pt x="4032" y="5182"/>
                      </a:cubicBezTo>
                      <a:cubicBezTo>
                        <a:pt x="4613" y="4402"/>
                        <a:pt x="5120" y="3572"/>
                        <a:pt x="5567" y="2709"/>
                      </a:cubicBezTo>
                      <a:cubicBezTo>
                        <a:pt x="6012" y="1846"/>
                        <a:pt x="6353" y="932"/>
                        <a:pt x="66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5" name="Google Shape;3555;p47"/>
                <p:cNvSpPr/>
                <p:nvPr/>
              </p:nvSpPr>
              <p:spPr>
                <a:xfrm>
                  <a:off x="4250718" y="3703182"/>
                  <a:ext cx="390126" cy="375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3" h="7789" extrusionOk="0">
                      <a:moveTo>
                        <a:pt x="0" y="0"/>
                      </a:moveTo>
                      <a:cubicBezTo>
                        <a:pt x="449" y="842"/>
                        <a:pt x="979" y="1635"/>
                        <a:pt x="1541" y="2404"/>
                      </a:cubicBezTo>
                      <a:cubicBezTo>
                        <a:pt x="2107" y="3173"/>
                        <a:pt x="2716" y="3909"/>
                        <a:pt x="3379" y="4597"/>
                      </a:cubicBezTo>
                      <a:cubicBezTo>
                        <a:pt x="4050" y="5280"/>
                        <a:pt x="4757" y="5932"/>
                        <a:pt x="5540" y="6483"/>
                      </a:cubicBezTo>
                      <a:cubicBezTo>
                        <a:pt x="6328" y="7031"/>
                        <a:pt x="7172" y="7499"/>
                        <a:pt x="8082" y="7789"/>
                      </a:cubicBezTo>
                      <a:cubicBezTo>
                        <a:pt x="7868" y="7680"/>
                        <a:pt x="7655" y="7575"/>
                        <a:pt x="7444" y="7473"/>
                      </a:cubicBezTo>
                      <a:lnTo>
                        <a:pt x="7285" y="7397"/>
                      </a:lnTo>
                      <a:lnTo>
                        <a:pt x="7133" y="7303"/>
                      </a:lnTo>
                      <a:lnTo>
                        <a:pt x="6832" y="7118"/>
                      </a:lnTo>
                      <a:lnTo>
                        <a:pt x="6527" y="6937"/>
                      </a:lnTo>
                      <a:cubicBezTo>
                        <a:pt x="6429" y="6871"/>
                        <a:pt x="6335" y="6798"/>
                        <a:pt x="6236" y="6733"/>
                      </a:cubicBezTo>
                      <a:cubicBezTo>
                        <a:pt x="6048" y="6592"/>
                        <a:pt x="5849" y="6465"/>
                        <a:pt x="5667" y="6316"/>
                      </a:cubicBezTo>
                      <a:cubicBezTo>
                        <a:pt x="4924" y="5732"/>
                        <a:pt x="4235" y="5087"/>
                        <a:pt x="3575" y="4410"/>
                      </a:cubicBezTo>
                      <a:cubicBezTo>
                        <a:pt x="2916" y="3735"/>
                        <a:pt x="2306" y="3009"/>
                        <a:pt x="1708" y="2277"/>
                      </a:cubicBezTo>
                      <a:cubicBezTo>
                        <a:pt x="1407" y="1911"/>
                        <a:pt x="1117" y="1533"/>
                        <a:pt x="837" y="1153"/>
                      </a:cubicBezTo>
                      <a:cubicBezTo>
                        <a:pt x="548" y="776"/>
                        <a:pt x="272" y="39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6" name="Google Shape;3556;p47"/>
                <p:cNvSpPr/>
                <p:nvPr/>
              </p:nvSpPr>
              <p:spPr>
                <a:xfrm>
                  <a:off x="4644462" y="3767567"/>
                  <a:ext cx="305083" cy="32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" h="6694" extrusionOk="0">
                      <a:moveTo>
                        <a:pt x="6320" y="0"/>
                      </a:moveTo>
                      <a:cubicBezTo>
                        <a:pt x="6237" y="178"/>
                        <a:pt x="6150" y="356"/>
                        <a:pt x="6070" y="534"/>
                      </a:cubicBezTo>
                      <a:lnTo>
                        <a:pt x="5950" y="802"/>
                      </a:lnTo>
                      <a:lnTo>
                        <a:pt x="5806" y="1059"/>
                      </a:lnTo>
                      <a:lnTo>
                        <a:pt x="5523" y="1570"/>
                      </a:lnTo>
                      <a:lnTo>
                        <a:pt x="5200" y="2060"/>
                      </a:lnTo>
                      <a:cubicBezTo>
                        <a:pt x="4762" y="2701"/>
                        <a:pt x="4275" y="3315"/>
                        <a:pt x="3721" y="3862"/>
                      </a:cubicBezTo>
                      <a:cubicBezTo>
                        <a:pt x="3180" y="4420"/>
                        <a:pt x="2590" y="4932"/>
                        <a:pt x="1969" y="5407"/>
                      </a:cubicBezTo>
                      <a:cubicBezTo>
                        <a:pt x="1658" y="5643"/>
                        <a:pt x="1338" y="5871"/>
                        <a:pt x="1008" y="6081"/>
                      </a:cubicBezTo>
                      <a:cubicBezTo>
                        <a:pt x="682" y="6302"/>
                        <a:pt x="345" y="6502"/>
                        <a:pt x="1" y="6694"/>
                      </a:cubicBezTo>
                      <a:cubicBezTo>
                        <a:pt x="740" y="6411"/>
                        <a:pt x="1433" y="6019"/>
                        <a:pt x="2089" y="5577"/>
                      </a:cubicBezTo>
                      <a:cubicBezTo>
                        <a:pt x="2749" y="5134"/>
                        <a:pt x="3358" y="4616"/>
                        <a:pt x="3917" y="4055"/>
                      </a:cubicBezTo>
                      <a:cubicBezTo>
                        <a:pt x="4479" y="3489"/>
                        <a:pt x="4971" y="2854"/>
                        <a:pt x="5378" y="2172"/>
                      </a:cubicBezTo>
                      <a:cubicBezTo>
                        <a:pt x="5806" y="1501"/>
                        <a:pt x="6096" y="751"/>
                        <a:pt x="63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7" name="Google Shape;3557;p47"/>
                <p:cNvSpPr/>
                <p:nvPr/>
              </p:nvSpPr>
              <p:spPr>
                <a:xfrm>
                  <a:off x="4172480" y="4273672"/>
                  <a:ext cx="463971" cy="32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3" h="6785" extrusionOk="0">
                      <a:moveTo>
                        <a:pt x="0" y="0"/>
                      </a:moveTo>
                      <a:cubicBezTo>
                        <a:pt x="541" y="852"/>
                        <a:pt x="1178" y="1635"/>
                        <a:pt x="1864" y="2383"/>
                      </a:cubicBezTo>
                      <a:cubicBezTo>
                        <a:pt x="2546" y="3126"/>
                        <a:pt x="3297" y="3808"/>
                        <a:pt x="4094" y="4432"/>
                      </a:cubicBezTo>
                      <a:cubicBezTo>
                        <a:pt x="4906" y="5041"/>
                        <a:pt x="5773" y="5578"/>
                        <a:pt x="6694" y="6001"/>
                      </a:cubicBezTo>
                      <a:cubicBezTo>
                        <a:pt x="7626" y="6411"/>
                        <a:pt x="8612" y="6687"/>
                        <a:pt x="9613" y="6785"/>
                      </a:cubicBezTo>
                      <a:cubicBezTo>
                        <a:pt x="9127" y="6651"/>
                        <a:pt x="8630" y="6578"/>
                        <a:pt x="8166" y="6383"/>
                      </a:cubicBezTo>
                      <a:cubicBezTo>
                        <a:pt x="7688" y="6241"/>
                        <a:pt x="7238" y="6016"/>
                        <a:pt x="6784" y="5813"/>
                      </a:cubicBezTo>
                      <a:cubicBezTo>
                        <a:pt x="5899" y="5352"/>
                        <a:pt x="5055" y="4820"/>
                        <a:pt x="4261" y="4217"/>
                      </a:cubicBezTo>
                      <a:cubicBezTo>
                        <a:pt x="3471" y="3605"/>
                        <a:pt x="2727" y="2937"/>
                        <a:pt x="2013" y="2234"/>
                      </a:cubicBezTo>
                      <a:cubicBezTo>
                        <a:pt x="1657" y="1886"/>
                        <a:pt x="1313" y="1520"/>
                        <a:pt x="979" y="1146"/>
                      </a:cubicBezTo>
                      <a:cubicBezTo>
                        <a:pt x="639" y="780"/>
                        <a:pt x="316" y="39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8" name="Google Shape;3558;p47"/>
                <p:cNvSpPr/>
                <p:nvPr/>
              </p:nvSpPr>
              <p:spPr>
                <a:xfrm>
                  <a:off x="4656529" y="4234481"/>
                  <a:ext cx="306483" cy="36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" h="7597" extrusionOk="0">
                      <a:moveTo>
                        <a:pt x="6350" y="0"/>
                      </a:moveTo>
                      <a:lnTo>
                        <a:pt x="6350" y="0"/>
                      </a:lnTo>
                      <a:cubicBezTo>
                        <a:pt x="6008" y="772"/>
                        <a:pt x="5672" y="1542"/>
                        <a:pt x="5222" y="2252"/>
                      </a:cubicBezTo>
                      <a:cubicBezTo>
                        <a:pt x="5016" y="2615"/>
                        <a:pt x="4768" y="2956"/>
                        <a:pt x="4537" y="3300"/>
                      </a:cubicBezTo>
                      <a:cubicBezTo>
                        <a:pt x="4283" y="3634"/>
                        <a:pt x="4043" y="3975"/>
                        <a:pt x="3764" y="4286"/>
                      </a:cubicBezTo>
                      <a:cubicBezTo>
                        <a:pt x="3228" y="4928"/>
                        <a:pt x="2636" y="5523"/>
                        <a:pt x="2010" y="6081"/>
                      </a:cubicBezTo>
                      <a:cubicBezTo>
                        <a:pt x="1697" y="6357"/>
                        <a:pt x="1371" y="6621"/>
                        <a:pt x="1038" y="6875"/>
                      </a:cubicBezTo>
                      <a:cubicBezTo>
                        <a:pt x="704" y="7133"/>
                        <a:pt x="360" y="7372"/>
                        <a:pt x="0" y="7597"/>
                      </a:cubicBezTo>
                      <a:cubicBezTo>
                        <a:pt x="770" y="7245"/>
                        <a:pt x="1480" y="6766"/>
                        <a:pt x="2147" y="6241"/>
                      </a:cubicBezTo>
                      <a:cubicBezTo>
                        <a:pt x="2815" y="5715"/>
                        <a:pt x="3424" y="5113"/>
                        <a:pt x="3971" y="4464"/>
                      </a:cubicBezTo>
                      <a:cubicBezTo>
                        <a:pt x="4254" y="4144"/>
                        <a:pt x="4497" y="3793"/>
                        <a:pt x="4747" y="3448"/>
                      </a:cubicBezTo>
                      <a:cubicBezTo>
                        <a:pt x="4972" y="3086"/>
                        <a:pt x="5222" y="2742"/>
                        <a:pt x="5404" y="2354"/>
                      </a:cubicBezTo>
                      <a:cubicBezTo>
                        <a:pt x="5501" y="2165"/>
                        <a:pt x="5610" y="1984"/>
                        <a:pt x="5693" y="1788"/>
                      </a:cubicBezTo>
                      <a:lnTo>
                        <a:pt x="5948" y="1204"/>
                      </a:lnTo>
                      <a:cubicBezTo>
                        <a:pt x="6035" y="1008"/>
                        <a:pt x="6095" y="805"/>
                        <a:pt x="6161" y="606"/>
                      </a:cubicBezTo>
                      <a:cubicBezTo>
                        <a:pt x="6226" y="402"/>
                        <a:pt x="6291" y="200"/>
                        <a:pt x="63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9" name="Google Shape;3559;p47"/>
                <p:cNvSpPr/>
                <p:nvPr/>
              </p:nvSpPr>
              <p:spPr>
                <a:xfrm>
                  <a:off x="4250718" y="4811969"/>
                  <a:ext cx="359816" cy="241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5" h="500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57" y="617"/>
                        <a:pt x="976" y="1186"/>
                        <a:pt x="1515" y="1730"/>
                      </a:cubicBezTo>
                      <a:cubicBezTo>
                        <a:pt x="2056" y="2274"/>
                        <a:pt x="2636" y="2782"/>
                        <a:pt x="3252" y="3246"/>
                      </a:cubicBezTo>
                      <a:cubicBezTo>
                        <a:pt x="3873" y="3699"/>
                        <a:pt x="4518" y="4135"/>
                        <a:pt x="5229" y="4446"/>
                      </a:cubicBezTo>
                      <a:cubicBezTo>
                        <a:pt x="5932" y="4762"/>
                        <a:pt x="6686" y="5001"/>
                        <a:pt x="7455" y="5008"/>
                      </a:cubicBezTo>
                      <a:cubicBezTo>
                        <a:pt x="7270" y="4968"/>
                        <a:pt x="7081" y="4928"/>
                        <a:pt x="6897" y="4893"/>
                      </a:cubicBezTo>
                      <a:cubicBezTo>
                        <a:pt x="6711" y="4852"/>
                        <a:pt x="6534" y="4772"/>
                        <a:pt x="6356" y="4715"/>
                      </a:cubicBezTo>
                      <a:cubicBezTo>
                        <a:pt x="6175" y="4667"/>
                        <a:pt x="6005" y="4580"/>
                        <a:pt x="5831" y="4504"/>
                      </a:cubicBezTo>
                      <a:cubicBezTo>
                        <a:pt x="5657" y="4428"/>
                        <a:pt x="5486" y="4356"/>
                        <a:pt x="5323" y="4258"/>
                      </a:cubicBezTo>
                      <a:cubicBezTo>
                        <a:pt x="4653" y="3910"/>
                        <a:pt x="4025" y="3482"/>
                        <a:pt x="3419" y="3025"/>
                      </a:cubicBezTo>
                      <a:cubicBezTo>
                        <a:pt x="2807" y="2579"/>
                        <a:pt x="2230" y="2083"/>
                        <a:pt x="1661" y="1578"/>
                      </a:cubicBezTo>
                      <a:cubicBezTo>
                        <a:pt x="1374" y="1328"/>
                        <a:pt x="1095" y="1067"/>
                        <a:pt x="824" y="802"/>
                      </a:cubicBezTo>
                      <a:cubicBezTo>
                        <a:pt x="541" y="541"/>
                        <a:pt x="272" y="27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0" name="Google Shape;3560;p47"/>
                <p:cNvSpPr/>
                <p:nvPr/>
              </p:nvSpPr>
              <p:spPr>
                <a:xfrm>
                  <a:off x="4629066" y="4744784"/>
                  <a:ext cx="269029" cy="308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4" h="6401" extrusionOk="0">
                      <a:moveTo>
                        <a:pt x="5573" y="1"/>
                      </a:moveTo>
                      <a:lnTo>
                        <a:pt x="5573" y="1"/>
                      </a:lnTo>
                      <a:cubicBezTo>
                        <a:pt x="5446" y="356"/>
                        <a:pt x="5337" y="715"/>
                        <a:pt x="5218" y="1070"/>
                      </a:cubicBezTo>
                      <a:cubicBezTo>
                        <a:pt x="5073" y="1418"/>
                        <a:pt x="4950" y="1770"/>
                        <a:pt x="4793" y="2111"/>
                      </a:cubicBezTo>
                      <a:cubicBezTo>
                        <a:pt x="4612" y="2437"/>
                        <a:pt x="4482" y="2789"/>
                        <a:pt x="4271" y="3097"/>
                      </a:cubicBezTo>
                      <a:cubicBezTo>
                        <a:pt x="4174" y="3253"/>
                        <a:pt x="4083" y="3416"/>
                        <a:pt x="3982" y="3572"/>
                      </a:cubicBezTo>
                      <a:lnTo>
                        <a:pt x="3652" y="4018"/>
                      </a:lnTo>
                      <a:cubicBezTo>
                        <a:pt x="3195" y="4598"/>
                        <a:pt x="2658" y="5117"/>
                        <a:pt x="2045" y="5534"/>
                      </a:cubicBezTo>
                      <a:cubicBezTo>
                        <a:pt x="1893" y="5635"/>
                        <a:pt x="1737" y="5741"/>
                        <a:pt x="1570" y="5824"/>
                      </a:cubicBezTo>
                      <a:cubicBezTo>
                        <a:pt x="1411" y="5918"/>
                        <a:pt x="1240" y="5990"/>
                        <a:pt x="1070" y="6067"/>
                      </a:cubicBezTo>
                      <a:cubicBezTo>
                        <a:pt x="730" y="6219"/>
                        <a:pt x="374" y="6335"/>
                        <a:pt x="0" y="6400"/>
                      </a:cubicBezTo>
                      <a:cubicBezTo>
                        <a:pt x="762" y="6375"/>
                        <a:pt x="1498" y="6096"/>
                        <a:pt x="2158" y="5708"/>
                      </a:cubicBezTo>
                      <a:cubicBezTo>
                        <a:pt x="2822" y="5319"/>
                        <a:pt x="3387" y="4783"/>
                        <a:pt x="3866" y="4185"/>
                      </a:cubicBezTo>
                      <a:lnTo>
                        <a:pt x="4203" y="3717"/>
                      </a:lnTo>
                      <a:cubicBezTo>
                        <a:pt x="4308" y="3557"/>
                        <a:pt x="4398" y="3391"/>
                        <a:pt x="4497" y="3224"/>
                      </a:cubicBezTo>
                      <a:cubicBezTo>
                        <a:pt x="4591" y="3061"/>
                        <a:pt x="4685" y="2894"/>
                        <a:pt x="4758" y="2717"/>
                      </a:cubicBezTo>
                      <a:cubicBezTo>
                        <a:pt x="4837" y="2543"/>
                        <a:pt x="4914" y="2369"/>
                        <a:pt x="4986" y="2191"/>
                      </a:cubicBezTo>
                      <a:cubicBezTo>
                        <a:pt x="5124" y="1839"/>
                        <a:pt x="5225" y="1469"/>
                        <a:pt x="5349" y="1110"/>
                      </a:cubicBezTo>
                      <a:cubicBezTo>
                        <a:pt x="5424" y="740"/>
                        <a:pt x="5508" y="370"/>
                        <a:pt x="55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61" name="Google Shape;3561;p47"/>
              <p:cNvSpPr/>
              <p:nvPr/>
            </p:nvSpPr>
            <p:spPr>
              <a:xfrm rot="121333" flipH="1">
                <a:off x="8498182" y="2176807"/>
                <a:ext cx="578942" cy="456480"/>
              </a:xfrm>
              <a:custGeom>
                <a:avLst/>
                <a:gdLst/>
                <a:ahLst/>
                <a:cxnLst/>
                <a:rect l="l" t="t" r="r" b="b"/>
                <a:pathLst>
                  <a:path w="23075" h="18194" extrusionOk="0">
                    <a:moveTo>
                      <a:pt x="6353" y="1"/>
                    </a:moveTo>
                    <a:cubicBezTo>
                      <a:pt x="5892" y="1"/>
                      <a:pt x="5465" y="121"/>
                      <a:pt x="5083" y="381"/>
                    </a:cubicBezTo>
                    <a:cubicBezTo>
                      <a:pt x="0" y="3836"/>
                      <a:pt x="23075" y="18193"/>
                      <a:pt x="23075" y="18193"/>
                    </a:cubicBezTo>
                    <a:cubicBezTo>
                      <a:pt x="23075" y="18193"/>
                      <a:pt x="12034" y="1"/>
                      <a:pt x="63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7"/>
              <p:cNvSpPr/>
              <p:nvPr/>
            </p:nvSpPr>
            <p:spPr>
              <a:xfrm rot="121333" flipH="1">
                <a:off x="8922287" y="2234676"/>
                <a:ext cx="25642" cy="2511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01" extrusionOk="0">
                    <a:moveTo>
                      <a:pt x="135" y="1"/>
                    </a:moveTo>
                    <a:cubicBezTo>
                      <a:pt x="61" y="1"/>
                      <a:pt x="1" y="98"/>
                      <a:pt x="62" y="171"/>
                    </a:cubicBezTo>
                    <a:cubicBezTo>
                      <a:pt x="199" y="338"/>
                      <a:pt x="343" y="498"/>
                      <a:pt x="491" y="654"/>
                    </a:cubicBezTo>
                    <a:cubicBezTo>
                      <a:pt x="617" y="787"/>
                      <a:pt x="758" y="928"/>
                      <a:pt x="933" y="996"/>
                    </a:cubicBezTo>
                    <a:cubicBezTo>
                      <a:pt x="940" y="999"/>
                      <a:pt x="947" y="1000"/>
                      <a:pt x="954" y="1000"/>
                    </a:cubicBezTo>
                    <a:cubicBezTo>
                      <a:pt x="998" y="1000"/>
                      <a:pt x="1022" y="941"/>
                      <a:pt x="1005" y="901"/>
                    </a:cubicBezTo>
                    <a:cubicBezTo>
                      <a:pt x="925" y="730"/>
                      <a:pt x="773" y="589"/>
                      <a:pt x="640" y="460"/>
                    </a:cubicBezTo>
                    <a:cubicBezTo>
                      <a:pt x="496" y="319"/>
                      <a:pt x="351" y="175"/>
                      <a:pt x="203" y="31"/>
                    </a:cubicBezTo>
                    <a:cubicBezTo>
                      <a:pt x="181" y="10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7"/>
              <p:cNvSpPr/>
              <p:nvPr/>
            </p:nvSpPr>
            <p:spPr>
              <a:xfrm rot="121333" flipH="1">
                <a:off x="8916691" y="2218848"/>
                <a:ext cx="20674" cy="1954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79" extrusionOk="0">
                    <a:moveTo>
                      <a:pt x="139" y="0"/>
                    </a:moveTo>
                    <a:cubicBezTo>
                      <a:pt x="69" y="0"/>
                      <a:pt x="0" y="80"/>
                      <a:pt x="49" y="151"/>
                    </a:cubicBezTo>
                    <a:cubicBezTo>
                      <a:pt x="144" y="288"/>
                      <a:pt x="246" y="422"/>
                      <a:pt x="364" y="539"/>
                    </a:cubicBezTo>
                    <a:cubicBezTo>
                      <a:pt x="470" y="650"/>
                      <a:pt x="581" y="760"/>
                      <a:pt x="740" y="778"/>
                    </a:cubicBezTo>
                    <a:cubicBezTo>
                      <a:pt x="742" y="778"/>
                      <a:pt x="744" y="779"/>
                      <a:pt x="746" y="779"/>
                    </a:cubicBezTo>
                    <a:cubicBezTo>
                      <a:pt x="789" y="779"/>
                      <a:pt x="824" y="727"/>
                      <a:pt x="809" y="687"/>
                    </a:cubicBezTo>
                    <a:cubicBezTo>
                      <a:pt x="756" y="550"/>
                      <a:pt x="642" y="467"/>
                      <a:pt x="535" y="368"/>
                    </a:cubicBezTo>
                    <a:cubicBezTo>
                      <a:pt x="417" y="262"/>
                      <a:pt x="307" y="148"/>
                      <a:pt x="204" y="30"/>
                    </a:cubicBezTo>
                    <a:cubicBezTo>
                      <a:pt x="185" y="9"/>
                      <a:pt x="162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7"/>
              <p:cNvSpPr/>
              <p:nvPr/>
            </p:nvSpPr>
            <p:spPr>
              <a:xfrm rot="121333" flipH="1">
                <a:off x="8888170" y="2272716"/>
                <a:ext cx="23258" cy="18591"/>
              </a:xfrm>
              <a:custGeom>
                <a:avLst/>
                <a:gdLst/>
                <a:ahLst/>
                <a:cxnLst/>
                <a:rect l="l" t="t" r="r" b="b"/>
                <a:pathLst>
                  <a:path w="927" h="741" extrusionOk="0">
                    <a:moveTo>
                      <a:pt x="122" y="1"/>
                    </a:moveTo>
                    <a:cubicBezTo>
                      <a:pt x="51" y="1"/>
                      <a:pt x="0" y="99"/>
                      <a:pt x="56" y="161"/>
                    </a:cubicBezTo>
                    <a:cubicBezTo>
                      <a:pt x="181" y="294"/>
                      <a:pt x="314" y="419"/>
                      <a:pt x="455" y="538"/>
                    </a:cubicBezTo>
                    <a:cubicBezTo>
                      <a:pt x="551" y="620"/>
                      <a:pt x="664" y="740"/>
                      <a:pt x="794" y="740"/>
                    </a:cubicBezTo>
                    <a:cubicBezTo>
                      <a:pt x="814" y="740"/>
                      <a:pt x="834" y="737"/>
                      <a:pt x="855" y="731"/>
                    </a:cubicBezTo>
                    <a:cubicBezTo>
                      <a:pt x="893" y="720"/>
                      <a:pt x="927" y="682"/>
                      <a:pt x="923" y="640"/>
                    </a:cubicBezTo>
                    <a:cubicBezTo>
                      <a:pt x="911" y="477"/>
                      <a:pt x="748" y="405"/>
                      <a:pt x="623" y="321"/>
                    </a:cubicBezTo>
                    <a:cubicBezTo>
                      <a:pt x="470" y="222"/>
                      <a:pt x="323" y="115"/>
                      <a:pt x="170" y="17"/>
                    </a:cubicBezTo>
                    <a:cubicBezTo>
                      <a:pt x="154" y="6"/>
                      <a:pt x="137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7"/>
              <p:cNvSpPr/>
              <p:nvPr/>
            </p:nvSpPr>
            <p:spPr>
              <a:xfrm rot="121333" flipH="1">
                <a:off x="8876669" y="2246183"/>
                <a:ext cx="26469" cy="22129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882" extrusionOk="0">
                    <a:moveTo>
                      <a:pt x="112" y="1"/>
                    </a:moveTo>
                    <a:cubicBezTo>
                      <a:pt x="52" y="1"/>
                      <a:pt x="1" y="84"/>
                      <a:pt x="53" y="147"/>
                    </a:cubicBezTo>
                    <a:cubicBezTo>
                      <a:pt x="178" y="303"/>
                      <a:pt x="284" y="467"/>
                      <a:pt x="432" y="604"/>
                    </a:cubicBezTo>
                    <a:cubicBezTo>
                      <a:pt x="558" y="718"/>
                      <a:pt x="714" y="874"/>
                      <a:pt x="888" y="881"/>
                    </a:cubicBezTo>
                    <a:cubicBezTo>
                      <a:pt x="891" y="881"/>
                      <a:pt x="894" y="881"/>
                      <a:pt x="897" y="881"/>
                    </a:cubicBezTo>
                    <a:cubicBezTo>
                      <a:pt x="999" y="881"/>
                      <a:pt x="1055" y="761"/>
                      <a:pt x="1007" y="676"/>
                    </a:cubicBezTo>
                    <a:cubicBezTo>
                      <a:pt x="930" y="539"/>
                      <a:pt x="741" y="463"/>
                      <a:pt x="611" y="372"/>
                    </a:cubicBezTo>
                    <a:cubicBezTo>
                      <a:pt x="463" y="265"/>
                      <a:pt x="295" y="162"/>
                      <a:pt x="170" y="30"/>
                    </a:cubicBezTo>
                    <a:cubicBezTo>
                      <a:pt x="152" y="9"/>
                      <a:pt x="132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7"/>
              <p:cNvSpPr/>
              <p:nvPr/>
            </p:nvSpPr>
            <p:spPr>
              <a:xfrm rot="121333" flipH="1">
                <a:off x="8857250" y="2224530"/>
                <a:ext cx="33319" cy="22179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884" extrusionOk="0">
                    <a:moveTo>
                      <a:pt x="121" y="0"/>
                    </a:moveTo>
                    <a:cubicBezTo>
                      <a:pt x="55" y="0"/>
                      <a:pt x="0" y="82"/>
                      <a:pt x="61" y="140"/>
                    </a:cubicBezTo>
                    <a:cubicBezTo>
                      <a:pt x="221" y="295"/>
                      <a:pt x="399" y="444"/>
                      <a:pt x="578" y="577"/>
                    </a:cubicBezTo>
                    <a:cubicBezTo>
                      <a:pt x="734" y="691"/>
                      <a:pt x="920" y="847"/>
                      <a:pt x="1110" y="881"/>
                    </a:cubicBezTo>
                    <a:cubicBezTo>
                      <a:pt x="1121" y="883"/>
                      <a:pt x="1132" y="884"/>
                      <a:pt x="1143" y="884"/>
                    </a:cubicBezTo>
                    <a:cubicBezTo>
                      <a:pt x="1264" y="884"/>
                      <a:pt x="1328" y="750"/>
                      <a:pt x="1247" y="649"/>
                    </a:cubicBezTo>
                    <a:cubicBezTo>
                      <a:pt x="1126" y="500"/>
                      <a:pt x="901" y="405"/>
                      <a:pt x="734" y="314"/>
                    </a:cubicBezTo>
                    <a:cubicBezTo>
                      <a:pt x="544" y="212"/>
                      <a:pt x="354" y="105"/>
                      <a:pt x="160" y="10"/>
                    </a:cubicBezTo>
                    <a:cubicBezTo>
                      <a:pt x="147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7"/>
              <p:cNvSpPr/>
              <p:nvPr/>
            </p:nvSpPr>
            <p:spPr>
              <a:xfrm rot="121333" flipH="1">
                <a:off x="8844942" y="2311212"/>
                <a:ext cx="31964" cy="22631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902" extrusionOk="0">
                    <a:moveTo>
                      <a:pt x="160" y="1"/>
                    </a:moveTo>
                    <a:cubicBezTo>
                      <a:pt x="74" y="1"/>
                      <a:pt x="1" y="111"/>
                      <a:pt x="80" y="182"/>
                    </a:cubicBezTo>
                    <a:cubicBezTo>
                      <a:pt x="240" y="322"/>
                      <a:pt x="403" y="463"/>
                      <a:pt x="570" y="592"/>
                    </a:cubicBezTo>
                    <a:cubicBezTo>
                      <a:pt x="749" y="725"/>
                      <a:pt x="902" y="866"/>
                      <a:pt x="1122" y="900"/>
                    </a:cubicBezTo>
                    <a:cubicBezTo>
                      <a:pt x="1129" y="901"/>
                      <a:pt x="1136" y="902"/>
                      <a:pt x="1143" y="902"/>
                    </a:cubicBezTo>
                    <a:cubicBezTo>
                      <a:pt x="1217" y="902"/>
                      <a:pt x="1274" y="831"/>
                      <a:pt x="1236" y="756"/>
                    </a:cubicBezTo>
                    <a:cubicBezTo>
                      <a:pt x="1133" y="565"/>
                      <a:pt x="974" y="478"/>
                      <a:pt x="795" y="360"/>
                    </a:cubicBezTo>
                    <a:cubicBezTo>
                      <a:pt x="605" y="235"/>
                      <a:pt x="407" y="124"/>
                      <a:pt x="209" y="14"/>
                    </a:cubicBezTo>
                    <a:cubicBezTo>
                      <a:pt x="193" y="5"/>
                      <a:pt x="176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7"/>
              <p:cNvSpPr/>
              <p:nvPr/>
            </p:nvSpPr>
            <p:spPr>
              <a:xfrm rot="121333" flipH="1">
                <a:off x="8832381" y="2294964"/>
                <a:ext cx="24161" cy="1992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794" extrusionOk="0">
                    <a:moveTo>
                      <a:pt x="185" y="1"/>
                    </a:moveTo>
                    <a:cubicBezTo>
                      <a:pt x="83" y="1"/>
                      <a:pt x="0" y="119"/>
                      <a:pt x="89" y="220"/>
                    </a:cubicBezTo>
                    <a:cubicBezTo>
                      <a:pt x="191" y="338"/>
                      <a:pt x="294" y="452"/>
                      <a:pt x="412" y="558"/>
                    </a:cubicBezTo>
                    <a:cubicBezTo>
                      <a:pt x="517" y="656"/>
                      <a:pt x="633" y="794"/>
                      <a:pt x="790" y="794"/>
                    </a:cubicBezTo>
                    <a:cubicBezTo>
                      <a:pt x="792" y="794"/>
                      <a:pt x="794" y="794"/>
                      <a:pt x="796" y="794"/>
                    </a:cubicBezTo>
                    <a:cubicBezTo>
                      <a:pt x="891" y="790"/>
                      <a:pt x="963" y="699"/>
                      <a:pt x="940" y="604"/>
                    </a:cubicBezTo>
                    <a:cubicBezTo>
                      <a:pt x="902" y="455"/>
                      <a:pt x="750" y="383"/>
                      <a:pt x="636" y="304"/>
                    </a:cubicBezTo>
                    <a:cubicBezTo>
                      <a:pt x="514" y="213"/>
                      <a:pt x="392" y="125"/>
                      <a:pt x="275" y="34"/>
                    </a:cubicBezTo>
                    <a:cubicBezTo>
                      <a:pt x="246" y="11"/>
                      <a:pt x="214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7"/>
              <p:cNvSpPr/>
              <p:nvPr/>
            </p:nvSpPr>
            <p:spPr>
              <a:xfrm rot="121333" flipH="1">
                <a:off x="8799281" y="2268622"/>
                <a:ext cx="34398" cy="2506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999" extrusionOk="0">
                    <a:moveTo>
                      <a:pt x="152" y="0"/>
                    </a:moveTo>
                    <a:cubicBezTo>
                      <a:pt x="63" y="0"/>
                      <a:pt x="0" y="138"/>
                      <a:pt x="68" y="219"/>
                    </a:cubicBezTo>
                    <a:cubicBezTo>
                      <a:pt x="357" y="561"/>
                      <a:pt x="768" y="986"/>
                      <a:pt x="1247" y="998"/>
                    </a:cubicBezTo>
                    <a:cubicBezTo>
                      <a:pt x="1248" y="998"/>
                      <a:pt x="1249" y="998"/>
                      <a:pt x="1251" y="998"/>
                    </a:cubicBezTo>
                    <a:cubicBezTo>
                      <a:pt x="1314" y="998"/>
                      <a:pt x="1371" y="913"/>
                      <a:pt x="1326" y="858"/>
                    </a:cubicBezTo>
                    <a:cubicBezTo>
                      <a:pt x="1052" y="496"/>
                      <a:pt x="578" y="295"/>
                      <a:pt x="217" y="25"/>
                    </a:cubicBezTo>
                    <a:cubicBezTo>
                      <a:pt x="195" y="7"/>
                      <a:pt x="173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7"/>
              <p:cNvSpPr/>
              <p:nvPr/>
            </p:nvSpPr>
            <p:spPr>
              <a:xfrm rot="121333" flipH="1">
                <a:off x="8802716" y="2346680"/>
                <a:ext cx="33620" cy="2278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08" extrusionOk="0">
                    <a:moveTo>
                      <a:pt x="73" y="0"/>
                    </a:moveTo>
                    <a:cubicBezTo>
                      <a:pt x="34" y="0"/>
                      <a:pt x="0" y="49"/>
                      <a:pt x="24" y="83"/>
                    </a:cubicBezTo>
                    <a:cubicBezTo>
                      <a:pt x="145" y="269"/>
                      <a:pt x="343" y="402"/>
                      <a:pt x="522" y="536"/>
                    </a:cubicBezTo>
                    <a:cubicBezTo>
                      <a:pt x="715" y="683"/>
                      <a:pt x="924" y="843"/>
                      <a:pt x="1168" y="904"/>
                    </a:cubicBezTo>
                    <a:cubicBezTo>
                      <a:pt x="1178" y="907"/>
                      <a:pt x="1187" y="908"/>
                      <a:pt x="1196" y="908"/>
                    </a:cubicBezTo>
                    <a:cubicBezTo>
                      <a:pt x="1286" y="908"/>
                      <a:pt x="1340" y="794"/>
                      <a:pt x="1271" y="722"/>
                    </a:cubicBezTo>
                    <a:cubicBezTo>
                      <a:pt x="1111" y="554"/>
                      <a:pt x="891" y="444"/>
                      <a:pt x="693" y="326"/>
                    </a:cubicBezTo>
                    <a:cubicBezTo>
                      <a:pt x="495" y="212"/>
                      <a:pt x="301" y="68"/>
                      <a:pt x="88" y="3"/>
                    </a:cubicBezTo>
                    <a:cubicBezTo>
                      <a:pt x="83" y="1"/>
                      <a:pt x="78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7"/>
              <p:cNvSpPr/>
              <p:nvPr/>
            </p:nvSpPr>
            <p:spPr>
              <a:xfrm rot="121333" flipH="1">
                <a:off x="8791238" y="2338311"/>
                <a:ext cx="23459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17" extrusionOk="0">
                    <a:moveTo>
                      <a:pt x="146" y="1"/>
                    </a:moveTo>
                    <a:cubicBezTo>
                      <a:pt x="64" y="1"/>
                      <a:pt x="0" y="105"/>
                      <a:pt x="64" y="188"/>
                    </a:cubicBezTo>
                    <a:cubicBezTo>
                      <a:pt x="168" y="313"/>
                      <a:pt x="285" y="420"/>
                      <a:pt x="426" y="499"/>
                    </a:cubicBezTo>
                    <a:cubicBezTo>
                      <a:pt x="524" y="554"/>
                      <a:pt x="637" y="617"/>
                      <a:pt x="750" y="617"/>
                    </a:cubicBezTo>
                    <a:cubicBezTo>
                      <a:pt x="786" y="617"/>
                      <a:pt x="823" y="610"/>
                      <a:pt x="859" y="595"/>
                    </a:cubicBezTo>
                    <a:cubicBezTo>
                      <a:pt x="935" y="560"/>
                      <a:pt x="928" y="458"/>
                      <a:pt x="882" y="404"/>
                    </a:cubicBezTo>
                    <a:cubicBezTo>
                      <a:pt x="806" y="309"/>
                      <a:pt x="650" y="305"/>
                      <a:pt x="544" y="256"/>
                    </a:cubicBezTo>
                    <a:cubicBezTo>
                      <a:pt x="426" y="199"/>
                      <a:pt x="315" y="123"/>
                      <a:pt x="220" y="32"/>
                    </a:cubicBezTo>
                    <a:cubicBezTo>
                      <a:pt x="196" y="10"/>
                      <a:pt x="170" y="1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7"/>
              <p:cNvSpPr/>
              <p:nvPr/>
            </p:nvSpPr>
            <p:spPr>
              <a:xfrm rot="121333" flipH="1">
                <a:off x="8749107" y="2324645"/>
                <a:ext cx="30358" cy="21853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871" extrusionOk="0">
                    <a:moveTo>
                      <a:pt x="163" y="0"/>
                    </a:moveTo>
                    <a:cubicBezTo>
                      <a:pt x="63" y="0"/>
                      <a:pt x="0" y="146"/>
                      <a:pt x="103" y="213"/>
                    </a:cubicBezTo>
                    <a:cubicBezTo>
                      <a:pt x="403" y="408"/>
                      <a:pt x="662" y="647"/>
                      <a:pt x="954" y="848"/>
                    </a:cubicBezTo>
                    <a:cubicBezTo>
                      <a:pt x="978" y="864"/>
                      <a:pt x="1001" y="871"/>
                      <a:pt x="1024" y="871"/>
                    </a:cubicBezTo>
                    <a:cubicBezTo>
                      <a:pt x="1129" y="871"/>
                      <a:pt x="1209" y="723"/>
                      <a:pt x="1122" y="632"/>
                    </a:cubicBezTo>
                    <a:cubicBezTo>
                      <a:pt x="859" y="366"/>
                      <a:pt x="543" y="195"/>
                      <a:pt x="220" y="16"/>
                    </a:cubicBezTo>
                    <a:cubicBezTo>
                      <a:pt x="201" y="5"/>
                      <a:pt x="181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7"/>
              <p:cNvSpPr/>
              <p:nvPr/>
            </p:nvSpPr>
            <p:spPr>
              <a:xfrm rot="121333" flipH="1">
                <a:off x="8764272" y="2409306"/>
                <a:ext cx="28903" cy="15907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634" extrusionOk="0">
                    <a:moveTo>
                      <a:pt x="174" y="0"/>
                    </a:moveTo>
                    <a:cubicBezTo>
                      <a:pt x="81" y="0"/>
                      <a:pt x="1" y="111"/>
                      <a:pt x="87" y="188"/>
                    </a:cubicBezTo>
                    <a:cubicBezTo>
                      <a:pt x="340" y="414"/>
                      <a:pt x="674" y="634"/>
                      <a:pt x="1025" y="634"/>
                    </a:cubicBezTo>
                    <a:cubicBezTo>
                      <a:pt x="1028" y="634"/>
                      <a:pt x="1031" y="634"/>
                      <a:pt x="1034" y="633"/>
                    </a:cubicBezTo>
                    <a:cubicBezTo>
                      <a:pt x="1118" y="633"/>
                      <a:pt x="1152" y="516"/>
                      <a:pt x="1076" y="474"/>
                    </a:cubicBezTo>
                    <a:cubicBezTo>
                      <a:pt x="794" y="325"/>
                      <a:pt x="502" y="230"/>
                      <a:pt x="251" y="29"/>
                    </a:cubicBezTo>
                    <a:cubicBezTo>
                      <a:pt x="226" y="9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7"/>
              <p:cNvSpPr/>
              <p:nvPr/>
            </p:nvSpPr>
            <p:spPr>
              <a:xfrm rot="121333" flipH="1">
                <a:off x="8744771" y="2395545"/>
                <a:ext cx="22254" cy="14577"/>
              </a:xfrm>
              <a:custGeom>
                <a:avLst/>
                <a:gdLst/>
                <a:ahLst/>
                <a:cxnLst/>
                <a:rect l="l" t="t" r="r" b="b"/>
                <a:pathLst>
                  <a:path w="887" h="581" extrusionOk="0">
                    <a:moveTo>
                      <a:pt x="148" y="0"/>
                    </a:moveTo>
                    <a:cubicBezTo>
                      <a:pt x="67" y="0"/>
                      <a:pt x="0" y="101"/>
                      <a:pt x="70" y="180"/>
                    </a:cubicBezTo>
                    <a:cubicBezTo>
                      <a:pt x="158" y="283"/>
                      <a:pt x="257" y="370"/>
                      <a:pt x="363" y="446"/>
                    </a:cubicBezTo>
                    <a:cubicBezTo>
                      <a:pt x="477" y="525"/>
                      <a:pt x="595" y="556"/>
                      <a:pt x="732" y="579"/>
                    </a:cubicBezTo>
                    <a:cubicBezTo>
                      <a:pt x="737" y="580"/>
                      <a:pt x="742" y="580"/>
                      <a:pt x="747" y="580"/>
                    </a:cubicBezTo>
                    <a:cubicBezTo>
                      <a:pt x="830" y="580"/>
                      <a:pt x="887" y="469"/>
                      <a:pt x="800" y="416"/>
                    </a:cubicBezTo>
                    <a:cubicBezTo>
                      <a:pt x="702" y="358"/>
                      <a:pt x="611" y="290"/>
                      <a:pt x="507" y="237"/>
                    </a:cubicBezTo>
                    <a:cubicBezTo>
                      <a:pt x="405" y="180"/>
                      <a:pt x="310" y="111"/>
                      <a:pt x="223" y="32"/>
                    </a:cubicBezTo>
                    <a:cubicBezTo>
                      <a:pt x="199" y="10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7"/>
              <p:cNvSpPr/>
              <p:nvPr/>
            </p:nvSpPr>
            <p:spPr>
              <a:xfrm rot="121333" flipH="1">
                <a:off x="8722017" y="2375036"/>
                <a:ext cx="26545" cy="17738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707" extrusionOk="0">
                    <a:moveTo>
                      <a:pt x="132" y="1"/>
                    </a:moveTo>
                    <a:cubicBezTo>
                      <a:pt x="48" y="1"/>
                      <a:pt x="0" y="120"/>
                      <a:pt x="84" y="181"/>
                    </a:cubicBezTo>
                    <a:cubicBezTo>
                      <a:pt x="214" y="280"/>
                      <a:pt x="343" y="378"/>
                      <a:pt x="480" y="469"/>
                    </a:cubicBezTo>
                    <a:cubicBezTo>
                      <a:pt x="605" y="557"/>
                      <a:pt x="726" y="656"/>
                      <a:pt x="875" y="702"/>
                    </a:cubicBezTo>
                    <a:cubicBezTo>
                      <a:pt x="887" y="705"/>
                      <a:pt x="898" y="707"/>
                      <a:pt x="909" y="707"/>
                    </a:cubicBezTo>
                    <a:cubicBezTo>
                      <a:pt x="1006" y="707"/>
                      <a:pt x="1057" y="580"/>
                      <a:pt x="989" y="504"/>
                    </a:cubicBezTo>
                    <a:cubicBezTo>
                      <a:pt x="886" y="390"/>
                      <a:pt x="742" y="321"/>
                      <a:pt x="609" y="246"/>
                    </a:cubicBezTo>
                    <a:cubicBezTo>
                      <a:pt x="468" y="165"/>
                      <a:pt x="324" y="90"/>
                      <a:pt x="179" y="13"/>
                    </a:cubicBezTo>
                    <a:cubicBezTo>
                      <a:pt x="162" y="5"/>
                      <a:pt x="146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7"/>
              <p:cNvSpPr/>
              <p:nvPr/>
            </p:nvSpPr>
            <p:spPr>
              <a:xfrm rot="121333" flipH="1">
                <a:off x="8715425" y="2429070"/>
                <a:ext cx="21803" cy="12796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10" extrusionOk="0">
                    <a:moveTo>
                      <a:pt x="170" y="0"/>
                    </a:moveTo>
                    <a:cubicBezTo>
                      <a:pt x="42" y="0"/>
                      <a:pt x="0" y="164"/>
                      <a:pt x="105" y="243"/>
                    </a:cubicBezTo>
                    <a:cubicBezTo>
                      <a:pt x="203" y="320"/>
                      <a:pt x="333" y="369"/>
                      <a:pt x="443" y="426"/>
                    </a:cubicBezTo>
                    <a:cubicBezTo>
                      <a:pt x="525" y="470"/>
                      <a:pt x="610" y="510"/>
                      <a:pt x="698" y="510"/>
                    </a:cubicBezTo>
                    <a:cubicBezTo>
                      <a:pt x="724" y="510"/>
                      <a:pt x="751" y="506"/>
                      <a:pt x="777" y="499"/>
                    </a:cubicBezTo>
                    <a:cubicBezTo>
                      <a:pt x="846" y="480"/>
                      <a:pt x="868" y="408"/>
                      <a:pt x="838" y="346"/>
                    </a:cubicBezTo>
                    <a:cubicBezTo>
                      <a:pt x="789" y="236"/>
                      <a:pt x="671" y="190"/>
                      <a:pt x="565" y="145"/>
                    </a:cubicBezTo>
                    <a:cubicBezTo>
                      <a:pt x="447" y="95"/>
                      <a:pt x="329" y="31"/>
                      <a:pt x="207" y="4"/>
                    </a:cubicBezTo>
                    <a:cubicBezTo>
                      <a:pt x="194" y="1"/>
                      <a:pt x="182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7"/>
              <p:cNvSpPr/>
              <p:nvPr/>
            </p:nvSpPr>
            <p:spPr>
              <a:xfrm rot="121333" flipH="1">
                <a:off x="8760277" y="2374654"/>
                <a:ext cx="23785" cy="12821"/>
              </a:xfrm>
              <a:custGeom>
                <a:avLst/>
                <a:gdLst/>
                <a:ahLst/>
                <a:cxnLst/>
                <a:rect l="l" t="t" r="r" b="b"/>
                <a:pathLst>
                  <a:path w="948" h="511" extrusionOk="0">
                    <a:moveTo>
                      <a:pt x="106" y="1"/>
                    </a:moveTo>
                    <a:cubicBezTo>
                      <a:pt x="38" y="4"/>
                      <a:pt x="0" y="73"/>
                      <a:pt x="30" y="130"/>
                    </a:cubicBezTo>
                    <a:cubicBezTo>
                      <a:pt x="95" y="244"/>
                      <a:pt x="236" y="308"/>
                      <a:pt x="350" y="366"/>
                    </a:cubicBezTo>
                    <a:cubicBezTo>
                      <a:pt x="483" y="434"/>
                      <a:pt x="620" y="472"/>
                      <a:pt x="764" y="506"/>
                    </a:cubicBezTo>
                    <a:cubicBezTo>
                      <a:pt x="776" y="509"/>
                      <a:pt x="787" y="510"/>
                      <a:pt x="797" y="510"/>
                    </a:cubicBezTo>
                    <a:cubicBezTo>
                      <a:pt x="919" y="510"/>
                      <a:pt x="948" y="335"/>
                      <a:pt x="825" y="285"/>
                    </a:cubicBezTo>
                    <a:cubicBezTo>
                      <a:pt x="699" y="232"/>
                      <a:pt x="578" y="171"/>
                      <a:pt x="453" y="118"/>
                    </a:cubicBezTo>
                    <a:cubicBezTo>
                      <a:pt x="342" y="73"/>
                      <a:pt x="228" y="1"/>
                      <a:pt x="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7"/>
              <p:cNvSpPr/>
              <p:nvPr/>
            </p:nvSpPr>
            <p:spPr>
              <a:xfrm rot="121333" flipH="1">
                <a:off x="8679931" y="2412770"/>
                <a:ext cx="19846" cy="13799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50" extrusionOk="0">
                    <a:moveTo>
                      <a:pt x="133" y="0"/>
                    </a:moveTo>
                    <a:cubicBezTo>
                      <a:pt x="48" y="0"/>
                      <a:pt x="0" y="119"/>
                      <a:pt x="62" y="184"/>
                    </a:cubicBezTo>
                    <a:cubicBezTo>
                      <a:pt x="146" y="267"/>
                      <a:pt x="256" y="336"/>
                      <a:pt x="351" y="404"/>
                    </a:cubicBezTo>
                    <a:cubicBezTo>
                      <a:pt x="442" y="469"/>
                      <a:pt x="552" y="541"/>
                      <a:pt x="667" y="549"/>
                    </a:cubicBezTo>
                    <a:cubicBezTo>
                      <a:pt x="668" y="549"/>
                      <a:pt x="670" y="549"/>
                      <a:pt x="671" y="549"/>
                    </a:cubicBezTo>
                    <a:cubicBezTo>
                      <a:pt x="751" y="549"/>
                      <a:pt x="791" y="457"/>
                      <a:pt x="758" y="390"/>
                    </a:cubicBezTo>
                    <a:cubicBezTo>
                      <a:pt x="704" y="294"/>
                      <a:pt x="583" y="222"/>
                      <a:pt x="488" y="169"/>
                    </a:cubicBezTo>
                    <a:cubicBezTo>
                      <a:pt x="385" y="111"/>
                      <a:pt x="279" y="47"/>
                      <a:pt x="165" y="5"/>
                    </a:cubicBezTo>
                    <a:cubicBezTo>
                      <a:pt x="154" y="2"/>
                      <a:pt x="143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7"/>
              <p:cNvSpPr/>
              <p:nvPr/>
            </p:nvSpPr>
            <p:spPr>
              <a:xfrm rot="121333" flipH="1">
                <a:off x="8683637" y="2377883"/>
                <a:ext cx="20021" cy="1588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633" extrusionOk="0">
                    <a:moveTo>
                      <a:pt x="155" y="0"/>
                    </a:moveTo>
                    <a:cubicBezTo>
                      <a:pt x="62" y="0"/>
                      <a:pt x="0" y="118"/>
                      <a:pt x="70" y="202"/>
                    </a:cubicBezTo>
                    <a:cubicBezTo>
                      <a:pt x="149" y="297"/>
                      <a:pt x="241" y="389"/>
                      <a:pt x="340" y="465"/>
                    </a:cubicBezTo>
                    <a:cubicBezTo>
                      <a:pt x="386" y="499"/>
                      <a:pt x="442" y="522"/>
                      <a:pt x="492" y="553"/>
                    </a:cubicBezTo>
                    <a:cubicBezTo>
                      <a:pt x="545" y="587"/>
                      <a:pt x="595" y="621"/>
                      <a:pt x="659" y="632"/>
                    </a:cubicBezTo>
                    <a:cubicBezTo>
                      <a:pt x="663" y="633"/>
                      <a:pt x="667" y="633"/>
                      <a:pt x="672" y="633"/>
                    </a:cubicBezTo>
                    <a:cubicBezTo>
                      <a:pt x="730" y="633"/>
                      <a:pt x="798" y="585"/>
                      <a:pt x="770" y="518"/>
                    </a:cubicBezTo>
                    <a:cubicBezTo>
                      <a:pt x="732" y="411"/>
                      <a:pt x="628" y="309"/>
                      <a:pt x="545" y="233"/>
                    </a:cubicBezTo>
                    <a:cubicBezTo>
                      <a:pt x="451" y="146"/>
                      <a:pt x="328" y="74"/>
                      <a:pt x="214" y="16"/>
                    </a:cubicBezTo>
                    <a:cubicBezTo>
                      <a:pt x="194" y="5"/>
                      <a:pt x="174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7"/>
              <p:cNvSpPr/>
              <p:nvPr/>
            </p:nvSpPr>
            <p:spPr>
              <a:xfrm rot="121333" flipH="1">
                <a:off x="8681009" y="2459719"/>
                <a:ext cx="27649" cy="1967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784" extrusionOk="0">
                    <a:moveTo>
                      <a:pt x="150" y="1"/>
                    </a:moveTo>
                    <a:cubicBezTo>
                      <a:pt x="73" y="1"/>
                      <a:pt x="0" y="95"/>
                      <a:pt x="75" y="154"/>
                    </a:cubicBezTo>
                    <a:cubicBezTo>
                      <a:pt x="212" y="260"/>
                      <a:pt x="352" y="363"/>
                      <a:pt x="489" y="473"/>
                    </a:cubicBezTo>
                    <a:cubicBezTo>
                      <a:pt x="619" y="583"/>
                      <a:pt x="736" y="701"/>
                      <a:pt x="893" y="773"/>
                    </a:cubicBezTo>
                    <a:cubicBezTo>
                      <a:pt x="908" y="780"/>
                      <a:pt x="925" y="784"/>
                      <a:pt x="941" y="784"/>
                    </a:cubicBezTo>
                    <a:cubicBezTo>
                      <a:pt x="1022" y="784"/>
                      <a:pt x="1102" y="706"/>
                      <a:pt x="1045" y="621"/>
                    </a:cubicBezTo>
                    <a:cubicBezTo>
                      <a:pt x="945" y="477"/>
                      <a:pt x="813" y="389"/>
                      <a:pt x="668" y="290"/>
                    </a:cubicBezTo>
                    <a:cubicBezTo>
                      <a:pt x="512" y="187"/>
                      <a:pt x="357" y="89"/>
                      <a:pt x="189" y="9"/>
                    </a:cubicBezTo>
                    <a:cubicBezTo>
                      <a:pt x="176" y="3"/>
                      <a:pt x="163" y="1"/>
                      <a:pt x="1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7"/>
              <p:cNvSpPr/>
              <p:nvPr/>
            </p:nvSpPr>
            <p:spPr>
              <a:xfrm rot="121333" flipH="1">
                <a:off x="8653214" y="2453717"/>
                <a:ext cx="26294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04" extrusionOk="0">
                    <a:moveTo>
                      <a:pt x="138" y="0"/>
                    </a:moveTo>
                    <a:cubicBezTo>
                      <a:pt x="65" y="0"/>
                      <a:pt x="1" y="93"/>
                      <a:pt x="71" y="147"/>
                    </a:cubicBezTo>
                    <a:cubicBezTo>
                      <a:pt x="190" y="246"/>
                      <a:pt x="307" y="349"/>
                      <a:pt x="432" y="444"/>
                    </a:cubicBezTo>
                    <a:cubicBezTo>
                      <a:pt x="573" y="551"/>
                      <a:pt x="699" y="626"/>
                      <a:pt x="862" y="695"/>
                    </a:cubicBezTo>
                    <a:cubicBezTo>
                      <a:pt x="876" y="701"/>
                      <a:pt x="890" y="704"/>
                      <a:pt x="904" y="704"/>
                    </a:cubicBezTo>
                    <a:cubicBezTo>
                      <a:pt x="981" y="704"/>
                      <a:pt x="1047" y="614"/>
                      <a:pt x="976" y="542"/>
                    </a:cubicBezTo>
                    <a:cubicBezTo>
                      <a:pt x="858" y="425"/>
                      <a:pt x="755" y="337"/>
                      <a:pt x="611" y="254"/>
                    </a:cubicBezTo>
                    <a:cubicBezTo>
                      <a:pt x="467" y="166"/>
                      <a:pt x="322" y="90"/>
                      <a:pt x="178" y="10"/>
                    </a:cubicBezTo>
                    <a:cubicBezTo>
                      <a:pt x="165" y="3"/>
                      <a:pt x="151" y="0"/>
                      <a:pt x="1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7"/>
              <p:cNvSpPr/>
              <p:nvPr/>
            </p:nvSpPr>
            <p:spPr>
              <a:xfrm rot="121333" flipH="1">
                <a:off x="8629183" y="2488189"/>
                <a:ext cx="21953" cy="1432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571" extrusionOk="0">
                    <a:moveTo>
                      <a:pt x="161" y="1"/>
                    </a:moveTo>
                    <a:cubicBezTo>
                      <a:pt x="68" y="1"/>
                      <a:pt x="1" y="141"/>
                      <a:pt x="82" y="208"/>
                    </a:cubicBezTo>
                    <a:cubicBezTo>
                      <a:pt x="173" y="285"/>
                      <a:pt x="264" y="353"/>
                      <a:pt x="364" y="418"/>
                    </a:cubicBezTo>
                    <a:cubicBezTo>
                      <a:pt x="470" y="490"/>
                      <a:pt x="557" y="555"/>
                      <a:pt x="687" y="570"/>
                    </a:cubicBezTo>
                    <a:cubicBezTo>
                      <a:pt x="691" y="570"/>
                      <a:pt x="695" y="570"/>
                      <a:pt x="699" y="570"/>
                    </a:cubicBezTo>
                    <a:cubicBezTo>
                      <a:pt x="800" y="570"/>
                      <a:pt x="874" y="429"/>
                      <a:pt x="816" y="350"/>
                    </a:cubicBezTo>
                    <a:cubicBezTo>
                      <a:pt x="736" y="243"/>
                      <a:pt x="638" y="205"/>
                      <a:pt x="524" y="148"/>
                    </a:cubicBezTo>
                    <a:cubicBezTo>
                      <a:pt x="417" y="99"/>
                      <a:pt x="310" y="48"/>
                      <a:pt x="196" y="7"/>
                    </a:cubicBezTo>
                    <a:cubicBezTo>
                      <a:pt x="184" y="3"/>
                      <a:pt x="172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7"/>
              <p:cNvSpPr/>
              <p:nvPr/>
            </p:nvSpPr>
            <p:spPr>
              <a:xfrm rot="121333" flipH="1">
                <a:off x="8615187" y="2465017"/>
                <a:ext cx="21452" cy="17312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0" extrusionOk="0">
                    <a:moveTo>
                      <a:pt x="128" y="0"/>
                    </a:moveTo>
                    <a:cubicBezTo>
                      <a:pt x="61" y="0"/>
                      <a:pt x="1" y="93"/>
                      <a:pt x="44" y="153"/>
                    </a:cubicBezTo>
                    <a:cubicBezTo>
                      <a:pt x="135" y="279"/>
                      <a:pt x="231" y="393"/>
                      <a:pt x="349" y="495"/>
                    </a:cubicBezTo>
                    <a:cubicBezTo>
                      <a:pt x="448" y="584"/>
                      <a:pt x="579" y="690"/>
                      <a:pt x="723" y="690"/>
                    </a:cubicBezTo>
                    <a:cubicBezTo>
                      <a:pt x="727" y="690"/>
                      <a:pt x="732" y="690"/>
                      <a:pt x="737" y="690"/>
                    </a:cubicBezTo>
                    <a:cubicBezTo>
                      <a:pt x="809" y="686"/>
                      <a:pt x="855" y="621"/>
                      <a:pt x="839" y="553"/>
                    </a:cubicBezTo>
                    <a:cubicBezTo>
                      <a:pt x="813" y="409"/>
                      <a:pt x="672" y="302"/>
                      <a:pt x="558" y="222"/>
                    </a:cubicBezTo>
                    <a:cubicBezTo>
                      <a:pt x="432" y="130"/>
                      <a:pt x="300" y="66"/>
                      <a:pt x="155" y="5"/>
                    </a:cubicBezTo>
                    <a:cubicBezTo>
                      <a:pt x="146" y="2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7"/>
              <p:cNvSpPr/>
              <p:nvPr/>
            </p:nvSpPr>
            <p:spPr>
              <a:xfrm rot="121333" flipH="1">
                <a:off x="8587205" y="2509495"/>
                <a:ext cx="20122" cy="15932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35" extrusionOk="0">
                    <a:moveTo>
                      <a:pt x="151" y="1"/>
                    </a:moveTo>
                    <a:cubicBezTo>
                      <a:pt x="65" y="1"/>
                      <a:pt x="1" y="107"/>
                      <a:pt x="68" y="197"/>
                    </a:cubicBezTo>
                    <a:cubicBezTo>
                      <a:pt x="201" y="364"/>
                      <a:pt x="372" y="585"/>
                      <a:pt x="593" y="630"/>
                    </a:cubicBezTo>
                    <a:cubicBezTo>
                      <a:pt x="605" y="633"/>
                      <a:pt x="616" y="634"/>
                      <a:pt x="627" y="634"/>
                    </a:cubicBezTo>
                    <a:cubicBezTo>
                      <a:pt x="742" y="634"/>
                      <a:pt x="802" y="499"/>
                      <a:pt x="726" y="406"/>
                    </a:cubicBezTo>
                    <a:cubicBezTo>
                      <a:pt x="654" y="322"/>
                      <a:pt x="566" y="276"/>
                      <a:pt x="475" y="216"/>
                    </a:cubicBezTo>
                    <a:cubicBezTo>
                      <a:pt x="391" y="162"/>
                      <a:pt x="307" y="98"/>
                      <a:pt x="231" y="34"/>
                    </a:cubicBezTo>
                    <a:cubicBezTo>
                      <a:pt x="205" y="10"/>
                      <a:pt x="177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7"/>
              <p:cNvSpPr/>
              <p:nvPr/>
            </p:nvSpPr>
            <p:spPr>
              <a:xfrm rot="121333" flipH="1">
                <a:off x="8375291" y="2004978"/>
                <a:ext cx="208469" cy="617379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24607" extrusionOk="0">
                    <a:moveTo>
                      <a:pt x="4010" y="1"/>
                    </a:moveTo>
                    <a:cubicBezTo>
                      <a:pt x="0" y="1"/>
                      <a:pt x="3290" y="24606"/>
                      <a:pt x="3290" y="24606"/>
                    </a:cubicBezTo>
                    <a:cubicBezTo>
                      <a:pt x="3290" y="24606"/>
                      <a:pt x="8308" y="459"/>
                      <a:pt x="4122" y="7"/>
                    </a:cubicBezTo>
                    <a:cubicBezTo>
                      <a:pt x="4084" y="3"/>
                      <a:pt x="4047" y="1"/>
                      <a:pt x="4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7"/>
              <p:cNvSpPr/>
              <p:nvPr/>
            </p:nvSpPr>
            <p:spPr>
              <a:xfrm rot="121333" flipH="1">
                <a:off x="8503880" y="2066880"/>
                <a:ext cx="8330" cy="19294"/>
              </a:xfrm>
              <a:custGeom>
                <a:avLst/>
                <a:gdLst/>
                <a:ahLst/>
                <a:cxnLst/>
                <a:rect l="l" t="t" r="r" b="b"/>
                <a:pathLst>
                  <a:path w="332" h="769" extrusionOk="0">
                    <a:moveTo>
                      <a:pt x="166" y="1"/>
                    </a:moveTo>
                    <a:cubicBezTo>
                      <a:pt x="119" y="1"/>
                      <a:pt x="73" y="32"/>
                      <a:pt x="69" y="95"/>
                    </a:cubicBezTo>
                    <a:cubicBezTo>
                      <a:pt x="54" y="281"/>
                      <a:pt x="0" y="509"/>
                      <a:pt x="58" y="688"/>
                    </a:cubicBezTo>
                    <a:cubicBezTo>
                      <a:pt x="75" y="741"/>
                      <a:pt x="120" y="768"/>
                      <a:pt x="166" y="768"/>
                    </a:cubicBezTo>
                    <a:cubicBezTo>
                      <a:pt x="211" y="768"/>
                      <a:pt x="255" y="741"/>
                      <a:pt x="270" y="688"/>
                    </a:cubicBezTo>
                    <a:cubicBezTo>
                      <a:pt x="332" y="509"/>
                      <a:pt x="274" y="281"/>
                      <a:pt x="263" y="95"/>
                    </a:cubicBezTo>
                    <a:cubicBezTo>
                      <a:pt x="259" y="32"/>
                      <a:pt x="213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7"/>
              <p:cNvSpPr/>
              <p:nvPr/>
            </p:nvSpPr>
            <p:spPr>
              <a:xfrm rot="121333" flipH="1">
                <a:off x="8486304" y="2043167"/>
                <a:ext cx="8505" cy="2423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966" extrusionOk="0">
                    <a:moveTo>
                      <a:pt x="235" y="1"/>
                    </a:moveTo>
                    <a:cubicBezTo>
                      <a:pt x="190" y="1"/>
                      <a:pt x="143" y="26"/>
                      <a:pt x="121" y="76"/>
                    </a:cubicBezTo>
                    <a:cubicBezTo>
                      <a:pt x="65" y="213"/>
                      <a:pt x="34" y="346"/>
                      <a:pt x="16" y="494"/>
                    </a:cubicBezTo>
                    <a:cubicBezTo>
                      <a:pt x="0" y="634"/>
                      <a:pt x="49" y="775"/>
                      <a:pt x="102" y="908"/>
                    </a:cubicBezTo>
                    <a:cubicBezTo>
                      <a:pt x="117" y="944"/>
                      <a:pt x="155" y="966"/>
                      <a:pt x="191" y="966"/>
                    </a:cubicBezTo>
                    <a:cubicBezTo>
                      <a:pt x="223" y="966"/>
                      <a:pt x="253" y="948"/>
                      <a:pt x="262" y="908"/>
                    </a:cubicBezTo>
                    <a:cubicBezTo>
                      <a:pt x="293" y="780"/>
                      <a:pt x="335" y="654"/>
                      <a:pt x="335" y="524"/>
                    </a:cubicBezTo>
                    <a:cubicBezTo>
                      <a:pt x="339" y="384"/>
                      <a:pt x="339" y="243"/>
                      <a:pt x="335" y="106"/>
                    </a:cubicBezTo>
                    <a:cubicBezTo>
                      <a:pt x="335" y="35"/>
                      <a:pt x="287" y="1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7"/>
              <p:cNvSpPr/>
              <p:nvPr/>
            </p:nvSpPr>
            <p:spPr>
              <a:xfrm rot="121333" flipH="1">
                <a:off x="8467163" y="2081986"/>
                <a:ext cx="8806" cy="1974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87" extrusionOk="0">
                    <a:moveTo>
                      <a:pt x="175" y="0"/>
                    </a:moveTo>
                    <a:cubicBezTo>
                      <a:pt x="135" y="0"/>
                      <a:pt x="95" y="23"/>
                      <a:pt x="84" y="69"/>
                    </a:cubicBezTo>
                    <a:cubicBezTo>
                      <a:pt x="58" y="176"/>
                      <a:pt x="47" y="282"/>
                      <a:pt x="35" y="396"/>
                    </a:cubicBezTo>
                    <a:cubicBezTo>
                      <a:pt x="24" y="507"/>
                      <a:pt x="1" y="625"/>
                      <a:pt x="61" y="723"/>
                    </a:cubicBezTo>
                    <a:cubicBezTo>
                      <a:pt x="90" y="765"/>
                      <a:pt x="133" y="786"/>
                      <a:pt x="175" y="786"/>
                    </a:cubicBezTo>
                    <a:cubicBezTo>
                      <a:pt x="217" y="786"/>
                      <a:pt x="259" y="765"/>
                      <a:pt x="286" y="723"/>
                    </a:cubicBezTo>
                    <a:cubicBezTo>
                      <a:pt x="350" y="625"/>
                      <a:pt x="324" y="507"/>
                      <a:pt x="316" y="396"/>
                    </a:cubicBezTo>
                    <a:cubicBezTo>
                      <a:pt x="305" y="282"/>
                      <a:pt x="293" y="176"/>
                      <a:pt x="266" y="69"/>
                    </a:cubicBezTo>
                    <a:cubicBezTo>
                      <a:pt x="255" y="23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7"/>
              <p:cNvSpPr/>
              <p:nvPr/>
            </p:nvSpPr>
            <p:spPr>
              <a:xfrm rot="121333" flipH="1">
                <a:off x="8486206" y="2113467"/>
                <a:ext cx="7577" cy="242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967" extrusionOk="0">
                    <a:moveTo>
                      <a:pt x="151" y="1"/>
                    </a:moveTo>
                    <a:cubicBezTo>
                      <a:pt x="114" y="1"/>
                      <a:pt x="77" y="28"/>
                      <a:pt x="69" y="81"/>
                    </a:cubicBezTo>
                    <a:cubicBezTo>
                      <a:pt x="32" y="366"/>
                      <a:pt x="1" y="636"/>
                      <a:pt x="88" y="921"/>
                    </a:cubicBezTo>
                    <a:cubicBezTo>
                      <a:pt x="98" y="951"/>
                      <a:pt x="124" y="966"/>
                      <a:pt x="151" y="966"/>
                    </a:cubicBezTo>
                    <a:cubicBezTo>
                      <a:pt x="178" y="966"/>
                      <a:pt x="205" y="951"/>
                      <a:pt x="214" y="921"/>
                    </a:cubicBezTo>
                    <a:cubicBezTo>
                      <a:pt x="302" y="639"/>
                      <a:pt x="271" y="366"/>
                      <a:pt x="233" y="81"/>
                    </a:cubicBezTo>
                    <a:cubicBezTo>
                      <a:pt x="226" y="28"/>
                      <a:pt x="188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7"/>
              <p:cNvSpPr/>
              <p:nvPr/>
            </p:nvSpPr>
            <p:spPr>
              <a:xfrm rot="121333" flipH="1">
                <a:off x="8503434" y="2136796"/>
                <a:ext cx="11792" cy="28527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137" extrusionOk="0">
                    <a:moveTo>
                      <a:pt x="215" y="1"/>
                    </a:moveTo>
                    <a:cubicBezTo>
                      <a:pt x="171" y="1"/>
                      <a:pt x="125" y="32"/>
                      <a:pt x="123" y="88"/>
                    </a:cubicBezTo>
                    <a:cubicBezTo>
                      <a:pt x="111" y="270"/>
                      <a:pt x="89" y="453"/>
                      <a:pt x="58" y="631"/>
                    </a:cubicBezTo>
                    <a:cubicBezTo>
                      <a:pt x="28" y="779"/>
                      <a:pt x="1" y="920"/>
                      <a:pt x="43" y="1069"/>
                    </a:cubicBezTo>
                    <a:cubicBezTo>
                      <a:pt x="57" y="1112"/>
                      <a:pt x="96" y="1137"/>
                      <a:pt x="136" y="1137"/>
                    </a:cubicBezTo>
                    <a:cubicBezTo>
                      <a:pt x="159" y="1137"/>
                      <a:pt x="183" y="1128"/>
                      <a:pt x="203" y="1110"/>
                    </a:cubicBezTo>
                    <a:cubicBezTo>
                      <a:pt x="469" y="863"/>
                      <a:pt x="385" y="376"/>
                      <a:pt x="297" y="65"/>
                    </a:cubicBezTo>
                    <a:cubicBezTo>
                      <a:pt x="286" y="21"/>
                      <a:pt x="251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7"/>
              <p:cNvSpPr/>
              <p:nvPr/>
            </p:nvSpPr>
            <p:spPr>
              <a:xfrm rot="121333" flipH="1">
                <a:off x="8489125" y="2169975"/>
                <a:ext cx="8706" cy="21778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68" extrusionOk="0">
                    <a:moveTo>
                      <a:pt x="173" y="1"/>
                    </a:moveTo>
                    <a:cubicBezTo>
                      <a:pt x="132" y="1"/>
                      <a:pt x="90" y="30"/>
                      <a:pt x="84" y="90"/>
                    </a:cubicBezTo>
                    <a:cubicBezTo>
                      <a:pt x="69" y="215"/>
                      <a:pt x="46" y="341"/>
                      <a:pt x="34" y="466"/>
                    </a:cubicBezTo>
                    <a:cubicBezTo>
                      <a:pt x="23" y="583"/>
                      <a:pt x="1" y="697"/>
                      <a:pt x="62" y="804"/>
                    </a:cubicBezTo>
                    <a:cubicBezTo>
                      <a:pt x="86" y="846"/>
                      <a:pt x="130" y="867"/>
                      <a:pt x="173" y="867"/>
                    </a:cubicBezTo>
                    <a:cubicBezTo>
                      <a:pt x="216" y="867"/>
                      <a:pt x="259" y="846"/>
                      <a:pt x="282" y="804"/>
                    </a:cubicBezTo>
                    <a:cubicBezTo>
                      <a:pt x="346" y="697"/>
                      <a:pt x="324" y="583"/>
                      <a:pt x="313" y="466"/>
                    </a:cubicBezTo>
                    <a:cubicBezTo>
                      <a:pt x="301" y="341"/>
                      <a:pt x="278" y="215"/>
                      <a:pt x="262" y="90"/>
                    </a:cubicBezTo>
                    <a:cubicBezTo>
                      <a:pt x="257" y="30"/>
                      <a:pt x="215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7"/>
              <p:cNvSpPr/>
              <p:nvPr/>
            </p:nvSpPr>
            <p:spPr>
              <a:xfrm rot="121333" flipH="1">
                <a:off x="8457676" y="2145018"/>
                <a:ext cx="8907" cy="2004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799" extrusionOk="0">
                    <a:moveTo>
                      <a:pt x="93" y="1"/>
                    </a:moveTo>
                    <a:cubicBezTo>
                      <a:pt x="52" y="1"/>
                      <a:pt x="12" y="28"/>
                      <a:pt x="12" y="85"/>
                    </a:cubicBezTo>
                    <a:cubicBezTo>
                      <a:pt x="8" y="203"/>
                      <a:pt x="1" y="317"/>
                      <a:pt x="4" y="435"/>
                    </a:cubicBezTo>
                    <a:cubicBezTo>
                      <a:pt x="12" y="538"/>
                      <a:pt x="12" y="652"/>
                      <a:pt x="58" y="747"/>
                    </a:cubicBezTo>
                    <a:cubicBezTo>
                      <a:pt x="77" y="781"/>
                      <a:pt x="114" y="798"/>
                      <a:pt x="151" y="798"/>
                    </a:cubicBezTo>
                    <a:cubicBezTo>
                      <a:pt x="188" y="798"/>
                      <a:pt x="225" y="781"/>
                      <a:pt x="244" y="747"/>
                    </a:cubicBezTo>
                    <a:cubicBezTo>
                      <a:pt x="355" y="545"/>
                      <a:pt x="263" y="259"/>
                      <a:pt x="183" y="62"/>
                    </a:cubicBezTo>
                    <a:cubicBezTo>
                      <a:pt x="167" y="22"/>
                      <a:pt x="129" y="1"/>
                      <a:pt x="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7"/>
              <p:cNvSpPr/>
              <p:nvPr/>
            </p:nvSpPr>
            <p:spPr>
              <a:xfrm rot="121333" flipH="1">
                <a:off x="8517527" y="2216994"/>
                <a:ext cx="7201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42" extrusionOk="0">
                    <a:moveTo>
                      <a:pt x="85" y="1"/>
                    </a:moveTo>
                    <a:cubicBezTo>
                      <a:pt x="47" y="1"/>
                      <a:pt x="10" y="27"/>
                      <a:pt x="8" y="76"/>
                    </a:cubicBezTo>
                    <a:cubicBezTo>
                      <a:pt x="4" y="312"/>
                      <a:pt x="1" y="563"/>
                      <a:pt x="73" y="791"/>
                    </a:cubicBezTo>
                    <a:cubicBezTo>
                      <a:pt x="82" y="825"/>
                      <a:pt x="110" y="841"/>
                      <a:pt x="139" y="841"/>
                    </a:cubicBezTo>
                    <a:cubicBezTo>
                      <a:pt x="168" y="841"/>
                      <a:pt x="198" y="824"/>
                      <a:pt x="210" y="791"/>
                    </a:cubicBezTo>
                    <a:cubicBezTo>
                      <a:pt x="286" y="548"/>
                      <a:pt x="248" y="290"/>
                      <a:pt x="164" y="58"/>
                    </a:cubicBezTo>
                    <a:cubicBezTo>
                      <a:pt x="150" y="19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7"/>
              <p:cNvSpPr/>
              <p:nvPr/>
            </p:nvSpPr>
            <p:spPr>
              <a:xfrm rot="121333" flipH="1">
                <a:off x="8490497" y="2227699"/>
                <a:ext cx="10613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36" extrusionOk="0">
                    <a:moveTo>
                      <a:pt x="212" y="1"/>
                    </a:moveTo>
                    <a:cubicBezTo>
                      <a:pt x="171" y="1"/>
                      <a:pt x="130" y="23"/>
                      <a:pt x="122" y="67"/>
                    </a:cubicBezTo>
                    <a:cubicBezTo>
                      <a:pt x="84" y="318"/>
                      <a:pt x="1" y="645"/>
                      <a:pt x="119" y="884"/>
                    </a:cubicBezTo>
                    <a:cubicBezTo>
                      <a:pt x="137" y="918"/>
                      <a:pt x="175" y="935"/>
                      <a:pt x="213" y="935"/>
                    </a:cubicBezTo>
                    <a:cubicBezTo>
                      <a:pt x="250" y="935"/>
                      <a:pt x="287" y="918"/>
                      <a:pt x="305" y="884"/>
                    </a:cubicBezTo>
                    <a:cubicBezTo>
                      <a:pt x="422" y="645"/>
                      <a:pt x="339" y="318"/>
                      <a:pt x="301" y="67"/>
                    </a:cubicBezTo>
                    <a:cubicBezTo>
                      <a:pt x="293" y="23"/>
                      <a:pt x="253" y="1"/>
                      <a:pt x="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7"/>
              <p:cNvSpPr/>
              <p:nvPr/>
            </p:nvSpPr>
            <p:spPr>
              <a:xfrm rot="121333" flipH="1">
                <a:off x="8464082" y="2195082"/>
                <a:ext cx="9108" cy="22104"/>
              </a:xfrm>
              <a:custGeom>
                <a:avLst/>
                <a:gdLst/>
                <a:ahLst/>
                <a:cxnLst/>
                <a:rect l="l" t="t" r="r" b="b"/>
                <a:pathLst>
                  <a:path w="363" h="881" extrusionOk="0">
                    <a:moveTo>
                      <a:pt x="182" y="1"/>
                    </a:moveTo>
                    <a:cubicBezTo>
                      <a:pt x="143" y="1"/>
                      <a:pt x="104" y="24"/>
                      <a:pt x="88" y="69"/>
                    </a:cubicBezTo>
                    <a:cubicBezTo>
                      <a:pt x="51" y="187"/>
                      <a:pt x="51" y="324"/>
                      <a:pt x="43" y="446"/>
                    </a:cubicBezTo>
                    <a:cubicBezTo>
                      <a:pt x="32" y="571"/>
                      <a:pt x="1" y="697"/>
                      <a:pt x="66" y="815"/>
                    </a:cubicBezTo>
                    <a:cubicBezTo>
                      <a:pt x="90" y="859"/>
                      <a:pt x="136" y="880"/>
                      <a:pt x="181" y="880"/>
                    </a:cubicBezTo>
                    <a:cubicBezTo>
                      <a:pt x="227" y="880"/>
                      <a:pt x="273" y="859"/>
                      <a:pt x="297" y="815"/>
                    </a:cubicBezTo>
                    <a:cubicBezTo>
                      <a:pt x="362" y="697"/>
                      <a:pt x="332" y="571"/>
                      <a:pt x="320" y="446"/>
                    </a:cubicBezTo>
                    <a:cubicBezTo>
                      <a:pt x="313" y="324"/>
                      <a:pt x="313" y="187"/>
                      <a:pt x="274" y="69"/>
                    </a:cubicBezTo>
                    <a:cubicBezTo>
                      <a:pt x="259" y="24"/>
                      <a:pt x="221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7"/>
              <p:cNvSpPr/>
              <p:nvPr/>
            </p:nvSpPr>
            <p:spPr>
              <a:xfrm rot="121333" flipH="1">
                <a:off x="8458684" y="2270727"/>
                <a:ext cx="11466" cy="2589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32" extrusionOk="0">
                    <a:moveTo>
                      <a:pt x="213" y="0"/>
                    </a:moveTo>
                    <a:cubicBezTo>
                      <a:pt x="154" y="0"/>
                      <a:pt x="92" y="41"/>
                      <a:pt x="92" y="111"/>
                    </a:cubicBezTo>
                    <a:cubicBezTo>
                      <a:pt x="96" y="270"/>
                      <a:pt x="76" y="419"/>
                      <a:pt x="50" y="575"/>
                    </a:cubicBezTo>
                    <a:cubicBezTo>
                      <a:pt x="27" y="707"/>
                      <a:pt x="1" y="833"/>
                      <a:pt x="43" y="963"/>
                    </a:cubicBezTo>
                    <a:cubicBezTo>
                      <a:pt x="54" y="1009"/>
                      <a:pt x="89" y="1031"/>
                      <a:pt x="128" y="1031"/>
                    </a:cubicBezTo>
                    <a:cubicBezTo>
                      <a:pt x="153" y="1031"/>
                      <a:pt x="180" y="1022"/>
                      <a:pt x="202" y="1004"/>
                    </a:cubicBezTo>
                    <a:cubicBezTo>
                      <a:pt x="457" y="799"/>
                      <a:pt x="381" y="362"/>
                      <a:pt x="316" y="81"/>
                    </a:cubicBezTo>
                    <a:cubicBezTo>
                      <a:pt x="305" y="25"/>
                      <a:pt x="260" y="0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7"/>
              <p:cNvSpPr/>
              <p:nvPr/>
            </p:nvSpPr>
            <p:spPr>
              <a:xfrm rot="121333" flipH="1">
                <a:off x="8486861" y="2282146"/>
                <a:ext cx="10412" cy="2383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950" extrusionOk="0">
                    <a:moveTo>
                      <a:pt x="234" y="1"/>
                    </a:moveTo>
                    <a:cubicBezTo>
                      <a:pt x="189" y="1"/>
                      <a:pt x="140" y="34"/>
                      <a:pt x="138" y="86"/>
                    </a:cubicBezTo>
                    <a:cubicBezTo>
                      <a:pt x="126" y="228"/>
                      <a:pt x="103" y="364"/>
                      <a:pt x="73" y="501"/>
                    </a:cubicBezTo>
                    <a:cubicBezTo>
                      <a:pt x="46" y="623"/>
                      <a:pt x="1" y="737"/>
                      <a:pt x="23" y="858"/>
                    </a:cubicBezTo>
                    <a:cubicBezTo>
                      <a:pt x="36" y="916"/>
                      <a:pt x="92" y="950"/>
                      <a:pt x="148" y="950"/>
                    </a:cubicBezTo>
                    <a:cubicBezTo>
                      <a:pt x="179" y="950"/>
                      <a:pt x="210" y="939"/>
                      <a:pt x="232" y="916"/>
                    </a:cubicBezTo>
                    <a:cubicBezTo>
                      <a:pt x="415" y="707"/>
                      <a:pt x="350" y="314"/>
                      <a:pt x="305" y="63"/>
                    </a:cubicBezTo>
                    <a:cubicBezTo>
                      <a:pt x="298" y="20"/>
                      <a:pt x="267" y="1"/>
                      <a:pt x="2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47"/>
              <p:cNvSpPr/>
              <p:nvPr/>
            </p:nvSpPr>
            <p:spPr>
              <a:xfrm rot="121333" flipH="1">
                <a:off x="8507480" y="2273969"/>
                <a:ext cx="7953" cy="2263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902" extrusionOk="0">
                    <a:moveTo>
                      <a:pt x="117" y="0"/>
                    </a:moveTo>
                    <a:cubicBezTo>
                      <a:pt x="68" y="0"/>
                      <a:pt x="14" y="35"/>
                      <a:pt x="12" y="93"/>
                    </a:cubicBezTo>
                    <a:cubicBezTo>
                      <a:pt x="12" y="227"/>
                      <a:pt x="8" y="360"/>
                      <a:pt x="12" y="493"/>
                    </a:cubicBezTo>
                    <a:cubicBezTo>
                      <a:pt x="15" y="614"/>
                      <a:pt x="1" y="736"/>
                      <a:pt x="61" y="846"/>
                    </a:cubicBezTo>
                    <a:cubicBezTo>
                      <a:pt x="82" y="884"/>
                      <a:pt x="117" y="901"/>
                      <a:pt x="153" y="901"/>
                    </a:cubicBezTo>
                    <a:cubicBezTo>
                      <a:pt x="203" y="901"/>
                      <a:pt x="254" y="869"/>
                      <a:pt x="275" y="816"/>
                    </a:cubicBezTo>
                    <a:cubicBezTo>
                      <a:pt x="317" y="698"/>
                      <a:pt x="275" y="561"/>
                      <a:pt x="259" y="439"/>
                    </a:cubicBezTo>
                    <a:cubicBezTo>
                      <a:pt x="240" y="314"/>
                      <a:pt x="217" y="193"/>
                      <a:pt x="198" y="67"/>
                    </a:cubicBezTo>
                    <a:cubicBezTo>
                      <a:pt x="190" y="21"/>
                      <a:pt x="155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47"/>
              <p:cNvSpPr/>
              <p:nvPr/>
            </p:nvSpPr>
            <p:spPr>
              <a:xfrm rot="121333" flipH="1">
                <a:off x="8506251" y="2335544"/>
                <a:ext cx="8606" cy="1889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53" extrusionOk="0">
                    <a:moveTo>
                      <a:pt x="172" y="1"/>
                    </a:moveTo>
                    <a:cubicBezTo>
                      <a:pt x="124" y="1"/>
                      <a:pt x="77" y="27"/>
                      <a:pt x="65" y="80"/>
                    </a:cubicBezTo>
                    <a:cubicBezTo>
                      <a:pt x="43" y="183"/>
                      <a:pt x="39" y="286"/>
                      <a:pt x="35" y="392"/>
                    </a:cubicBezTo>
                    <a:cubicBezTo>
                      <a:pt x="27" y="491"/>
                      <a:pt x="1" y="609"/>
                      <a:pt x="65" y="692"/>
                    </a:cubicBezTo>
                    <a:cubicBezTo>
                      <a:pt x="94" y="733"/>
                      <a:pt x="132" y="753"/>
                      <a:pt x="170" y="753"/>
                    </a:cubicBezTo>
                    <a:cubicBezTo>
                      <a:pt x="209" y="753"/>
                      <a:pt x="248" y="733"/>
                      <a:pt x="278" y="692"/>
                    </a:cubicBezTo>
                    <a:cubicBezTo>
                      <a:pt x="343" y="609"/>
                      <a:pt x="313" y="491"/>
                      <a:pt x="309" y="392"/>
                    </a:cubicBezTo>
                    <a:cubicBezTo>
                      <a:pt x="301" y="286"/>
                      <a:pt x="301" y="183"/>
                      <a:pt x="278" y="80"/>
                    </a:cubicBezTo>
                    <a:cubicBezTo>
                      <a:pt x="267" y="27"/>
                      <a:pt x="219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47"/>
              <p:cNvSpPr/>
              <p:nvPr/>
            </p:nvSpPr>
            <p:spPr>
              <a:xfrm rot="121333" flipH="1">
                <a:off x="8482198" y="2332977"/>
                <a:ext cx="9283" cy="2845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134" extrusionOk="0">
                    <a:moveTo>
                      <a:pt x="250" y="0"/>
                    </a:moveTo>
                    <a:cubicBezTo>
                      <a:pt x="213" y="0"/>
                      <a:pt x="177" y="22"/>
                      <a:pt x="164" y="70"/>
                    </a:cubicBezTo>
                    <a:cubicBezTo>
                      <a:pt x="118" y="233"/>
                      <a:pt x="84" y="396"/>
                      <a:pt x="61" y="563"/>
                    </a:cubicBezTo>
                    <a:cubicBezTo>
                      <a:pt x="43" y="723"/>
                      <a:pt x="1" y="887"/>
                      <a:pt x="46" y="1039"/>
                    </a:cubicBezTo>
                    <a:cubicBezTo>
                      <a:pt x="61" y="1098"/>
                      <a:pt x="119" y="1133"/>
                      <a:pt x="176" y="1133"/>
                    </a:cubicBezTo>
                    <a:cubicBezTo>
                      <a:pt x="218" y="1133"/>
                      <a:pt x="259" y="1114"/>
                      <a:pt x="282" y="1070"/>
                    </a:cubicBezTo>
                    <a:cubicBezTo>
                      <a:pt x="354" y="928"/>
                      <a:pt x="347" y="777"/>
                      <a:pt x="357" y="621"/>
                    </a:cubicBezTo>
                    <a:cubicBezTo>
                      <a:pt x="369" y="442"/>
                      <a:pt x="369" y="271"/>
                      <a:pt x="350" y="96"/>
                    </a:cubicBezTo>
                    <a:cubicBezTo>
                      <a:pt x="346" y="36"/>
                      <a:pt x="29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7"/>
              <p:cNvSpPr/>
              <p:nvPr/>
            </p:nvSpPr>
            <p:spPr>
              <a:xfrm rot="121333" flipH="1">
                <a:off x="8462893" y="2322800"/>
                <a:ext cx="9082" cy="23158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23" extrusionOk="0">
                    <a:moveTo>
                      <a:pt x="269" y="1"/>
                    </a:moveTo>
                    <a:cubicBezTo>
                      <a:pt x="238" y="1"/>
                      <a:pt x="206" y="19"/>
                      <a:pt x="190" y="60"/>
                    </a:cubicBezTo>
                    <a:cubicBezTo>
                      <a:pt x="95" y="315"/>
                      <a:pt x="8" y="588"/>
                      <a:pt x="0" y="862"/>
                    </a:cubicBezTo>
                    <a:cubicBezTo>
                      <a:pt x="0" y="899"/>
                      <a:pt x="31" y="922"/>
                      <a:pt x="63" y="922"/>
                    </a:cubicBezTo>
                    <a:cubicBezTo>
                      <a:pt x="82" y="922"/>
                      <a:pt x="102" y="913"/>
                      <a:pt x="115" y="892"/>
                    </a:cubicBezTo>
                    <a:cubicBezTo>
                      <a:pt x="243" y="653"/>
                      <a:pt x="304" y="371"/>
                      <a:pt x="350" y="102"/>
                    </a:cubicBezTo>
                    <a:cubicBezTo>
                      <a:pt x="361" y="40"/>
                      <a:pt x="316" y="1"/>
                      <a:pt x="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7"/>
              <p:cNvSpPr/>
              <p:nvPr/>
            </p:nvSpPr>
            <p:spPr>
              <a:xfrm rot="121333" flipH="1">
                <a:off x="8467356" y="2386514"/>
                <a:ext cx="11290" cy="26871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071" extrusionOk="0">
                    <a:moveTo>
                      <a:pt x="244" y="1"/>
                    </a:moveTo>
                    <a:cubicBezTo>
                      <a:pt x="186" y="1"/>
                      <a:pt x="124" y="41"/>
                      <a:pt x="126" y="111"/>
                    </a:cubicBezTo>
                    <a:cubicBezTo>
                      <a:pt x="126" y="267"/>
                      <a:pt x="111" y="419"/>
                      <a:pt x="76" y="575"/>
                    </a:cubicBezTo>
                    <a:cubicBezTo>
                      <a:pt x="50" y="712"/>
                      <a:pt x="1" y="830"/>
                      <a:pt x="20" y="971"/>
                    </a:cubicBezTo>
                    <a:cubicBezTo>
                      <a:pt x="29" y="1035"/>
                      <a:pt x="92" y="1071"/>
                      <a:pt x="153" y="1071"/>
                    </a:cubicBezTo>
                    <a:cubicBezTo>
                      <a:pt x="190" y="1071"/>
                      <a:pt x="225" y="1058"/>
                      <a:pt x="248" y="1031"/>
                    </a:cubicBezTo>
                    <a:cubicBezTo>
                      <a:pt x="450" y="803"/>
                      <a:pt x="389" y="359"/>
                      <a:pt x="343" y="81"/>
                    </a:cubicBezTo>
                    <a:cubicBezTo>
                      <a:pt x="334" y="26"/>
                      <a:pt x="291" y="1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7"/>
              <p:cNvSpPr/>
              <p:nvPr/>
            </p:nvSpPr>
            <p:spPr>
              <a:xfrm rot="121333" flipH="1">
                <a:off x="8486459" y="2384942"/>
                <a:ext cx="10613" cy="24462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75" extrusionOk="0">
                    <a:moveTo>
                      <a:pt x="240" y="1"/>
                    </a:moveTo>
                    <a:cubicBezTo>
                      <a:pt x="180" y="1"/>
                      <a:pt x="115" y="42"/>
                      <a:pt x="115" y="113"/>
                    </a:cubicBezTo>
                    <a:cubicBezTo>
                      <a:pt x="118" y="253"/>
                      <a:pt x="108" y="390"/>
                      <a:pt x="77" y="527"/>
                    </a:cubicBezTo>
                    <a:cubicBezTo>
                      <a:pt x="50" y="649"/>
                      <a:pt x="1" y="755"/>
                      <a:pt x="20" y="885"/>
                    </a:cubicBezTo>
                    <a:cubicBezTo>
                      <a:pt x="29" y="943"/>
                      <a:pt x="85" y="974"/>
                      <a:pt x="140" y="974"/>
                    </a:cubicBezTo>
                    <a:cubicBezTo>
                      <a:pt x="175" y="974"/>
                      <a:pt x="209" y="962"/>
                      <a:pt x="233" y="938"/>
                    </a:cubicBezTo>
                    <a:cubicBezTo>
                      <a:pt x="422" y="744"/>
                      <a:pt x="373" y="330"/>
                      <a:pt x="339" y="83"/>
                    </a:cubicBezTo>
                    <a:cubicBezTo>
                      <a:pt x="331" y="26"/>
                      <a:pt x="287" y="1"/>
                      <a:pt x="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7"/>
              <p:cNvSpPr/>
              <p:nvPr/>
            </p:nvSpPr>
            <p:spPr>
              <a:xfrm rot="121333" flipH="1">
                <a:off x="8494203" y="2446478"/>
                <a:ext cx="10989" cy="2446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975" extrusionOk="0">
                    <a:moveTo>
                      <a:pt x="259" y="0"/>
                    </a:moveTo>
                    <a:cubicBezTo>
                      <a:pt x="205" y="0"/>
                      <a:pt x="146" y="38"/>
                      <a:pt x="144" y="103"/>
                    </a:cubicBezTo>
                    <a:cubicBezTo>
                      <a:pt x="144" y="251"/>
                      <a:pt x="122" y="395"/>
                      <a:pt x="84" y="540"/>
                    </a:cubicBezTo>
                    <a:cubicBezTo>
                      <a:pt x="49" y="668"/>
                      <a:pt x="0" y="772"/>
                      <a:pt x="30" y="908"/>
                    </a:cubicBezTo>
                    <a:cubicBezTo>
                      <a:pt x="39" y="949"/>
                      <a:pt x="80" y="974"/>
                      <a:pt x="120" y="974"/>
                    </a:cubicBezTo>
                    <a:cubicBezTo>
                      <a:pt x="137" y="974"/>
                      <a:pt x="153" y="970"/>
                      <a:pt x="167" y="961"/>
                    </a:cubicBezTo>
                    <a:cubicBezTo>
                      <a:pt x="437" y="798"/>
                      <a:pt x="395" y="342"/>
                      <a:pt x="350" y="72"/>
                    </a:cubicBezTo>
                    <a:cubicBezTo>
                      <a:pt x="340" y="22"/>
                      <a:pt x="301" y="0"/>
                      <a:pt x="2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7"/>
              <p:cNvSpPr/>
              <p:nvPr/>
            </p:nvSpPr>
            <p:spPr>
              <a:xfrm rot="121333" flipH="1">
                <a:off x="8480013" y="2429826"/>
                <a:ext cx="7753" cy="1821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726" extrusionOk="0">
                    <a:moveTo>
                      <a:pt x="180" y="0"/>
                    </a:moveTo>
                    <a:cubicBezTo>
                      <a:pt x="132" y="0"/>
                      <a:pt x="82" y="34"/>
                      <a:pt x="84" y="93"/>
                    </a:cubicBezTo>
                    <a:cubicBezTo>
                      <a:pt x="84" y="188"/>
                      <a:pt x="73" y="283"/>
                      <a:pt x="57" y="379"/>
                    </a:cubicBezTo>
                    <a:cubicBezTo>
                      <a:pt x="42" y="470"/>
                      <a:pt x="1" y="553"/>
                      <a:pt x="31" y="644"/>
                    </a:cubicBezTo>
                    <a:cubicBezTo>
                      <a:pt x="48" y="695"/>
                      <a:pt x="94" y="726"/>
                      <a:pt x="141" y="726"/>
                    </a:cubicBezTo>
                    <a:cubicBezTo>
                      <a:pt x="169" y="726"/>
                      <a:pt x="197" y="716"/>
                      <a:pt x="221" y="694"/>
                    </a:cubicBezTo>
                    <a:cubicBezTo>
                      <a:pt x="301" y="618"/>
                      <a:pt x="301" y="496"/>
                      <a:pt x="305" y="390"/>
                    </a:cubicBezTo>
                    <a:cubicBezTo>
                      <a:pt x="308" y="283"/>
                      <a:pt x="289" y="173"/>
                      <a:pt x="266" y="67"/>
                    </a:cubicBezTo>
                    <a:cubicBezTo>
                      <a:pt x="256" y="21"/>
                      <a:pt x="219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7"/>
              <p:cNvSpPr/>
              <p:nvPr/>
            </p:nvSpPr>
            <p:spPr>
              <a:xfrm rot="121333" flipH="1">
                <a:off x="8035221" y="2167836"/>
                <a:ext cx="457032" cy="496272"/>
              </a:xfrm>
              <a:custGeom>
                <a:avLst/>
                <a:gdLst/>
                <a:ahLst/>
                <a:cxnLst/>
                <a:rect l="l" t="t" r="r" b="b"/>
                <a:pathLst>
                  <a:path w="18216" h="19780" extrusionOk="0">
                    <a:moveTo>
                      <a:pt x="16219" y="0"/>
                    </a:moveTo>
                    <a:cubicBezTo>
                      <a:pt x="12976" y="0"/>
                      <a:pt x="0" y="18213"/>
                      <a:pt x="0" y="18213"/>
                    </a:cubicBezTo>
                    <a:lnTo>
                      <a:pt x="0" y="19780"/>
                    </a:lnTo>
                    <a:cubicBezTo>
                      <a:pt x="0" y="19780"/>
                      <a:pt x="18215" y="4519"/>
                      <a:pt x="16851" y="496"/>
                    </a:cubicBezTo>
                    <a:cubicBezTo>
                      <a:pt x="16735" y="156"/>
                      <a:pt x="16519" y="0"/>
                      <a:pt x="162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7"/>
              <p:cNvSpPr/>
              <p:nvPr/>
            </p:nvSpPr>
            <p:spPr>
              <a:xfrm rot="121333" flipH="1">
                <a:off x="8362859" y="2474235"/>
                <a:ext cx="12996" cy="1836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32" extrusionOk="0">
                    <a:moveTo>
                      <a:pt x="409" y="1"/>
                    </a:moveTo>
                    <a:cubicBezTo>
                      <a:pt x="372" y="1"/>
                      <a:pt x="333" y="17"/>
                      <a:pt x="312" y="46"/>
                    </a:cubicBezTo>
                    <a:cubicBezTo>
                      <a:pt x="248" y="129"/>
                      <a:pt x="195" y="213"/>
                      <a:pt x="145" y="307"/>
                    </a:cubicBezTo>
                    <a:cubicBezTo>
                      <a:pt x="95" y="399"/>
                      <a:pt x="0" y="486"/>
                      <a:pt x="4" y="593"/>
                    </a:cubicBezTo>
                    <a:cubicBezTo>
                      <a:pt x="4" y="677"/>
                      <a:pt x="62" y="731"/>
                      <a:pt x="141" y="731"/>
                    </a:cubicBezTo>
                    <a:cubicBezTo>
                      <a:pt x="149" y="731"/>
                      <a:pt x="156" y="731"/>
                      <a:pt x="164" y="730"/>
                    </a:cubicBezTo>
                    <a:cubicBezTo>
                      <a:pt x="290" y="711"/>
                      <a:pt x="377" y="558"/>
                      <a:pt x="430" y="456"/>
                    </a:cubicBezTo>
                    <a:cubicBezTo>
                      <a:pt x="498" y="334"/>
                      <a:pt x="518" y="216"/>
                      <a:pt x="506" y="79"/>
                    </a:cubicBezTo>
                    <a:cubicBezTo>
                      <a:pt x="500" y="25"/>
                      <a:pt x="455" y="1"/>
                      <a:pt x="4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7"/>
              <p:cNvSpPr/>
              <p:nvPr/>
            </p:nvSpPr>
            <p:spPr>
              <a:xfrm rot="121333" flipH="1">
                <a:off x="8345283" y="2489232"/>
                <a:ext cx="18742" cy="2273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906" extrusionOk="0">
                    <a:moveTo>
                      <a:pt x="637" y="1"/>
                    </a:moveTo>
                    <a:cubicBezTo>
                      <a:pt x="615" y="1"/>
                      <a:pt x="591" y="10"/>
                      <a:pt x="573" y="32"/>
                    </a:cubicBezTo>
                    <a:cubicBezTo>
                      <a:pt x="386" y="260"/>
                      <a:pt x="132" y="481"/>
                      <a:pt x="29" y="762"/>
                    </a:cubicBezTo>
                    <a:cubicBezTo>
                      <a:pt x="0" y="843"/>
                      <a:pt x="67" y="905"/>
                      <a:pt x="138" y="905"/>
                    </a:cubicBezTo>
                    <a:cubicBezTo>
                      <a:pt x="163" y="905"/>
                      <a:pt x="189" y="897"/>
                      <a:pt x="211" y="879"/>
                    </a:cubicBezTo>
                    <a:cubicBezTo>
                      <a:pt x="439" y="690"/>
                      <a:pt x="557" y="374"/>
                      <a:pt x="706" y="123"/>
                    </a:cubicBezTo>
                    <a:cubicBezTo>
                      <a:pt x="746" y="58"/>
                      <a:pt x="694" y="1"/>
                      <a:pt x="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7"/>
              <p:cNvSpPr/>
              <p:nvPr/>
            </p:nvSpPr>
            <p:spPr>
              <a:xfrm rot="121333" flipH="1">
                <a:off x="8305651" y="2456324"/>
                <a:ext cx="22857" cy="24136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62" extrusionOk="0">
                    <a:moveTo>
                      <a:pt x="761" y="1"/>
                    </a:moveTo>
                    <a:cubicBezTo>
                      <a:pt x="737" y="1"/>
                      <a:pt x="712" y="10"/>
                      <a:pt x="690" y="31"/>
                    </a:cubicBezTo>
                    <a:cubicBezTo>
                      <a:pt x="569" y="149"/>
                      <a:pt x="451" y="267"/>
                      <a:pt x="337" y="384"/>
                    </a:cubicBezTo>
                    <a:cubicBezTo>
                      <a:pt x="283" y="442"/>
                      <a:pt x="234" y="495"/>
                      <a:pt x="185" y="552"/>
                    </a:cubicBezTo>
                    <a:cubicBezTo>
                      <a:pt x="120" y="624"/>
                      <a:pt x="93" y="697"/>
                      <a:pt x="44" y="777"/>
                    </a:cubicBezTo>
                    <a:cubicBezTo>
                      <a:pt x="0" y="851"/>
                      <a:pt x="59" y="962"/>
                      <a:pt x="139" y="962"/>
                    </a:cubicBezTo>
                    <a:cubicBezTo>
                      <a:pt x="157" y="962"/>
                      <a:pt x="176" y="956"/>
                      <a:pt x="196" y="944"/>
                    </a:cubicBezTo>
                    <a:cubicBezTo>
                      <a:pt x="257" y="898"/>
                      <a:pt x="329" y="872"/>
                      <a:pt x="386" y="818"/>
                    </a:cubicBezTo>
                    <a:cubicBezTo>
                      <a:pt x="451" y="758"/>
                      <a:pt x="508" y="686"/>
                      <a:pt x="561" y="617"/>
                    </a:cubicBezTo>
                    <a:cubicBezTo>
                      <a:pt x="671" y="476"/>
                      <a:pt x="770" y="335"/>
                      <a:pt x="862" y="179"/>
                    </a:cubicBezTo>
                    <a:cubicBezTo>
                      <a:pt x="911" y="98"/>
                      <a:pt x="840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7"/>
              <p:cNvSpPr/>
              <p:nvPr/>
            </p:nvSpPr>
            <p:spPr>
              <a:xfrm rot="121333" flipH="1">
                <a:off x="8329263" y="2442552"/>
                <a:ext cx="16133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836" extrusionOk="0">
                    <a:moveTo>
                      <a:pt x="535" y="0"/>
                    </a:moveTo>
                    <a:cubicBezTo>
                      <a:pt x="511" y="0"/>
                      <a:pt x="487" y="12"/>
                      <a:pt x="471" y="42"/>
                    </a:cubicBezTo>
                    <a:cubicBezTo>
                      <a:pt x="406" y="156"/>
                      <a:pt x="334" y="273"/>
                      <a:pt x="250" y="377"/>
                    </a:cubicBezTo>
                    <a:cubicBezTo>
                      <a:pt x="174" y="471"/>
                      <a:pt x="45" y="563"/>
                      <a:pt x="18" y="688"/>
                    </a:cubicBezTo>
                    <a:cubicBezTo>
                      <a:pt x="1" y="760"/>
                      <a:pt x="49" y="836"/>
                      <a:pt x="123" y="836"/>
                    </a:cubicBezTo>
                    <a:cubicBezTo>
                      <a:pt x="131" y="836"/>
                      <a:pt x="139" y="835"/>
                      <a:pt x="148" y="833"/>
                    </a:cubicBezTo>
                    <a:cubicBezTo>
                      <a:pt x="292" y="798"/>
                      <a:pt x="379" y="654"/>
                      <a:pt x="452" y="533"/>
                    </a:cubicBezTo>
                    <a:cubicBezTo>
                      <a:pt x="527" y="399"/>
                      <a:pt x="588" y="262"/>
                      <a:pt x="627" y="114"/>
                    </a:cubicBezTo>
                    <a:cubicBezTo>
                      <a:pt x="642" y="54"/>
                      <a:pt x="587" y="0"/>
                      <a:pt x="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7"/>
              <p:cNvSpPr/>
              <p:nvPr/>
            </p:nvSpPr>
            <p:spPr>
              <a:xfrm rot="121333" flipH="1">
                <a:off x="8318858" y="2405658"/>
                <a:ext cx="7828" cy="1417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565" extrusionOk="0">
                    <a:moveTo>
                      <a:pt x="217" y="0"/>
                    </a:moveTo>
                    <a:cubicBezTo>
                      <a:pt x="173" y="0"/>
                      <a:pt x="125" y="30"/>
                      <a:pt x="121" y="80"/>
                    </a:cubicBezTo>
                    <a:cubicBezTo>
                      <a:pt x="113" y="148"/>
                      <a:pt x="95" y="213"/>
                      <a:pt x="72" y="274"/>
                    </a:cubicBezTo>
                    <a:cubicBezTo>
                      <a:pt x="49" y="343"/>
                      <a:pt x="11" y="392"/>
                      <a:pt x="4" y="464"/>
                    </a:cubicBezTo>
                    <a:cubicBezTo>
                      <a:pt x="0" y="517"/>
                      <a:pt x="48" y="564"/>
                      <a:pt x="98" y="564"/>
                    </a:cubicBezTo>
                    <a:cubicBezTo>
                      <a:pt x="112" y="564"/>
                      <a:pt x="127" y="560"/>
                      <a:pt x="140" y="552"/>
                    </a:cubicBezTo>
                    <a:cubicBezTo>
                      <a:pt x="300" y="460"/>
                      <a:pt x="311" y="229"/>
                      <a:pt x="292" y="65"/>
                    </a:cubicBezTo>
                    <a:cubicBezTo>
                      <a:pt x="287" y="20"/>
                      <a:pt x="253" y="0"/>
                      <a:pt x="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7"/>
              <p:cNvSpPr/>
              <p:nvPr/>
            </p:nvSpPr>
            <p:spPr>
              <a:xfrm rot="121333" flipH="1">
                <a:off x="8296112" y="2417066"/>
                <a:ext cx="16760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910" extrusionOk="0">
                    <a:moveTo>
                      <a:pt x="508" y="1"/>
                    </a:moveTo>
                    <a:cubicBezTo>
                      <a:pt x="484" y="1"/>
                      <a:pt x="459" y="10"/>
                      <a:pt x="437" y="33"/>
                    </a:cubicBezTo>
                    <a:cubicBezTo>
                      <a:pt x="255" y="235"/>
                      <a:pt x="0" y="535"/>
                      <a:pt x="38" y="825"/>
                    </a:cubicBezTo>
                    <a:cubicBezTo>
                      <a:pt x="43" y="877"/>
                      <a:pt x="94" y="910"/>
                      <a:pt x="145" y="910"/>
                    </a:cubicBezTo>
                    <a:cubicBezTo>
                      <a:pt x="171" y="910"/>
                      <a:pt x="197" y="901"/>
                      <a:pt x="216" y="881"/>
                    </a:cubicBezTo>
                    <a:cubicBezTo>
                      <a:pt x="311" y="786"/>
                      <a:pt x="338" y="668"/>
                      <a:pt x="399" y="547"/>
                    </a:cubicBezTo>
                    <a:cubicBezTo>
                      <a:pt x="460" y="421"/>
                      <a:pt x="532" y="300"/>
                      <a:pt x="612" y="186"/>
                    </a:cubicBezTo>
                    <a:cubicBezTo>
                      <a:pt x="667" y="104"/>
                      <a:pt x="589" y="1"/>
                      <a:pt x="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7"/>
              <p:cNvSpPr/>
              <p:nvPr/>
            </p:nvSpPr>
            <p:spPr>
              <a:xfrm rot="121333" flipH="1">
                <a:off x="8264758" y="2411871"/>
                <a:ext cx="22656" cy="23258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27" extrusionOk="0">
                    <a:moveTo>
                      <a:pt x="766" y="1"/>
                    </a:moveTo>
                    <a:cubicBezTo>
                      <a:pt x="745" y="1"/>
                      <a:pt x="723" y="8"/>
                      <a:pt x="705" y="26"/>
                    </a:cubicBezTo>
                    <a:cubicBezTo>
                      <a:pt x="576" y="151"/>
                      <a:pt x="446" y="272"/>
                      <a:pt x="317" y="395"/>
                    </a:cubicBezTo>
                    <a:cubicBezTo>
                      <a:pt x="199" y="505"/>
                      <a:pt x="78" y="619"/>
                      <a:pt x="29" y="779"/>
                    </a:cubicBezTo>
                    <a:cubicBezTo>
                      <a:pt x="0" y="857"/>
                      <a:pt x="64" y="927"/>
                      <a:pt x="139" y="927"/>
                    </a:cubicBezTo>
                    <a:cubicBezTo>
                      <a:pt x="155" y="927"/>
                      <a:pt x="172" y="923"/>
                      <a:pt x="188" y="916"/>
                    </a:cubicBezTo>
                    <a:cubicBezTo>
                      <a:pt x="336" y="847"/>
                      <a:pt x="439" y="706"/>
                      <a:pt x="530" y="577"/>
                    </a:cubicBezTo>
                    <a:cubicBezTo>
                      <a:pt x="636" y="437"/>
                      <a:pt x="743" y="295"/>
                      <a:pt x="850" y="151"/>
                    </a:cubicBezTo>
                    <a:cubicBezTo>
                      <a:pt x="902" y="84"/>
                      <a:pt x="836" y="1"/>
                      <a:pt x="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7"/>
              <p:cNvSpPr/>
              <p:nvPr/>
            </p:nvSpPr>
            <p:spPr>
              <a:xfrm rot="121333" flipH="1">
                <a:off x="8189207" y="2278177"/>
                <a:ext cx="14100" cy="16559"/>
              </a:xfrm>
              <a:custGeom>
                <a:avLst/>
                <a:gdLst/>
                <a:ahLst/>
                <a:cxnLst/>
                <a:rect l="l" t="t" r="r" b="b"/>
                <a:pathLst>
                  <a:path w="562" h="660" extrusionOk="0">
                    <a:moveTo>
                      <a:pt x="449" y="1"/>
                    </a:moveTo>
                    <a:cubicBezTo>
                      <a:pt x="431" y="1"/>
                      <a:pt x="411" y="8"/>
                      <a:pt x="394" y="26"/>
                    </a:cubicBezTo>
                    <a:cubicBezTo>
                      <a:pt x="313" y="106"/>
                      <a:pt x="241" y="186"/>
                      <a:pt x="169" y="270"/>
                    </a:cubicBezTo>
                    <a:cubicBezTo>
                      <a:pt x="101" y="349"/>
                      <a:pt x="13" y="433"/>
                      <a:pt x="6" y="544"/>
                    </a:cubicBezTo>
                    <a:cubicBezTo>
                      <a:pt x="0" y="618"/>
                      <a:pt x="57" y="659"/>
                      <a:pt x="118" y="659"/>
                    </a:cubicBezTo>
                    <a:cubicBezTo>
                      <a:pt x="135" y="659"/>
                      <a:pt x="153" y="656"/>
                      <a:pt x="169" y="649"/>
                    </a:cubicBezTo>
                    <a:cubicBezTo>
                      <a:pt x="264" y="616"/>
                      <a:pt x="318" y="502"/>
                      <a:pt x="367" y="421"/>
                    </a:cubicBezTo>
                    <a:cubicBezTo>
                      <a:pt x="424" y="330"/>
                      <a:pt x="478" y="239"/>
                      <a:pt x="527" y="144"/>
                    </a:cubicBezTo>
                    <a:cubicBezTo>
                      <a:pt x="562" y="80"/>
                      <a:pt x="510" y="1"/>
                      <a:pt x="4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7"/>
              <p:cNvSpPr/>
              <p:nvPr/>
            </p:nvSpPr>
            <p:spPr>
              <a:xfrm rot="121333" flipH="1">
                <a:off x="8190653" y="2308010"/>
                <a:ext cx="21452" cy="25892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032" extrusionOk="0">
                    <a:moveTo>
                      <a:pt x="752" y="0"/>
                    </a:moveTo>
                    <a:cubicBezTo>
                      <a:pt x="734" y="0"/>
                      <a:pt x="716" y="7"/>
                      <a:pt x="701" y="24"/>
                    </a:cubicBezTo>
                    <a:cubicBezTo>
                      <a:pt x="580" y="165"/>
                      <a:pt x="458" y="305"/>
                      <a:pt x="336" y="449"/>
                    </a:cubicBezTo>
                    <a:cubicBezTo>
                      <a:pt x="219" y="583"/>
                      <a:pt x="66" y="723"/>
                      <a:pt x="17" y="898"/>
                    </a:cubicBezTo>
                    <a:cubicBezTo>
                      <a:pt x="0" y="959"/>
                      <a:pt x="43" y="1032"/>
                      <a:pt x="106" y="1032"/>
                    </a:cubicBezTo>
                    <a:cubicBezTo>
                      <a:pt x="114" y="1032"/>
                      <a:pt x="122" y="1030"/>
                      <a:pt x="131" y="1028"/>
                    </a:cubicBezTo>
                    <a:cubicBezTo>
                      <a:pt x="489" y="928"/>
                      <a:pt x="732" y="435"/>
                      <a:pt x="835" y="112"/>
                    </a:cubicBezTo>
                    <a:cubicBezTo>
                      <a:pt x="854" y="58"/>
                      <a:pt x="803" y="0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7"/>
              <p:cNvSpPr/>
              <p:nvPr/>
            </p:nvSpPr>
            <p:spPr>
              <a:xfrm rot="121333" flipH="1">
                <a:off x="8170417" y="2320403"/>
                <a:ext cx="28677" cy="2973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85" extrusionOk="0">
                    <a:moveTo>
                      <a:pt x="1007" y="1"/>
                    </a:moveTo>
                    <a:cubicBezTo>
                      <a:pt x="988" y="1"/>
                      <a:pt x="969" y="7"/>
                      <a:pt x="953" y="20"/>
                    </a:cubicBezTo>
                    <a:cubicBezTo>
                      <a:pt x="614" y="294"/>
                      <a:pt x="173" y="621"/>
                      <a:pt x="25" y="1043"/>
                    </a:cubicBezTo>
                    <a:cubicBezTo>
                      <a:pt x="0" y="1111"/>
                      <a:pt x="61" y="1185"/>
                      <a:pt x="128" y="1185"/>
                    </a:cubicBezTo>
                    <a:cubicBezTo>
                      <a:pt x="143" y="1185"/>
                      <a:pt x="158" y="1181"/>
                      <a:pt x="173" y="1172"/>
                    </a:cubicBezTo>
                    <a:cubicBezTo>
                      <a:pt x="363" y="1058"/>
                      <a:pt x="496" y="883"/>
                      <a:pt x="633" y="716"/>
                    </a:cubicBezTo>
                    <a:cubicBezTo>
                      <a:pt x="789" y="525"/>
                      <a:pt x="937" y="332"/>
                      <a:pt x="1089" y="142"/>
                    </a:cubicBezTo>
                    <a:cubicBezTo>
                      <a:pt x="1143" y="74"/>
                      <a:pt x="1076" y="1"/>
                      <a:pt x="10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7"/>
              <p:cNvSpPr/>
              <p:nvPr/>
            </p:nvSpPr>
            <p:spPr>
              <a:xfrm rot="121333" flipH="1">
                <a:off x="8211152" y="2373482"/>
                <a:ext cx="27323" cy="22254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87" extrusionOk="0">
                    <a:moveTo>
                      <a:pt x="878" y="0"/>
                    </a:moveTo>
                    <a:cubicBezTo>
                      <a:pt x="847" y="0"/>
                      <a:pt x="815" y="12"/>
                      <a:pt x="788" y="41"/>
                    </a:cubicBezTo>
                    <a:cubicBezTo>
                      <a:pt x="678" y="171"/>
                      <a:pt x="557" y="289"/>
                      <a:pt x="423" y="395"/>
                    </a:cubicBezTo>
                    <a:cubicBezTo>
                      <a:pt x="359" y="448"/>
                      <a:pt x="309" y="513"/>
                      <a:pt x="248" y="562"/>
                    </a:cubicBezTo>
                    <a:cubicBezTo>
                      <a:pt x="176" y="624"/>
                      <a:pt x="111" y="669"/>
                      <a:pt x="50" y="741"/>
                    </a:cubicBezTo>
                    <a:cubicBezTo>
                      <a:pt x="0" y="799"/>
                      <a:pt x="35" y="886"/>
                      <a:pt x="112" y="886"/>
                    </a:cubicBezTo>
                    <a:cubicBezTo>
                      <a:pt x="117" y="886"/>
                      <a:pt x="122" y="886"/>
                      <a:pt x="127" y="885"/>
                    </a:cubicBezTo>
                    <a:cubicBezTo>
                      <a:pt x="503" y="833"/>
                      <a:pt x="796" y="525"/>
                      <a:pt x="1013" y="236"/>
                    </a:cubicBezTo>
                    <a:cubicBezTo>
                      <a:pt x="1089" y="134"/>
                      <a:pt x="983" y="0"/>
                      <a:pt x="8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7"/>
              <p:cNvSpPr/>
              <p:nvPr/>
            </p:nvSpPr>
            <p:spPr>
              <a:xfrm rot="121333" flipH="1">
                <a:off x="8242837" y="2352554"/>
                <a:ext cx="22857" cy="1982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90" extrusionOk="0">
                    <a:moveTo>
                      <a:pt x="803" y="1"/>
                    </a:moveTo>
                    <a:cubicBezTo>
                      <a:pt x="784" y="1"/>
                      <a:pt x="765" y="9"/>
                      <a:pt x="746" y="27"/>
                    </a:cubicBezTo>
                    <a:cubicBezTo>
                      <a:pt x="640" y="137"/>
                      <a:pt x="518" y="240"/>
                      <a:pt x="392" y="332"/>
                    </a:cubicBezTo>
                    <a:cubicBezTo>
                      <a:pt x="278" y="419"/>
                      <a:pt x="108" y="483"/>
                      <a:pt x="39" y="616"/>
                    </a:cubicBezTo>
                    <a:cubicBezTo>
                      <a:pt x="1" y="693"/>
                      <a:pt x="36" y="780"/>
                      <a:pt x="127" y="788"/>
                    </a:cubicBezTo>
                    <a:cubicBezTo>
                      <a:pt x="137" y="789"/>
                      <a:pt x="147" y="789"/>
                      <a:pt x="157" y="789"/>
                    </a:cubicBezTo>
                    <a:cubicBezTo>
                      <a:pt x="313" y="789"/>
                      <a:pt x="460" y="655"/>
                      <a:pt x="568" y="551"/>
                    </a:cubicBezTo>
                    <a:cubicBezTo>
                      <a:pt x="697" y="430"/>
                      <a:pt x="792" y="297"/>
                      <a:pt x="880" y="137"/>
                    </a:cubicBezTo>
                    <a:cubicBezTo>
                      <a:pt x="911" y="77"/>
                      <a:pt x="862" y="1"/>
                      <a:pt x="8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7"/>
              <p:cNvSpPr/>
              <p:nvPr/>
            </p:nvSpPr>
            <p:spPr>
              <a:xfrm rot="121333" flipH="1">
                <a:off x="8228466" y="2315407"/>
                <a:ext cx="16609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62" h="712" extrusionOk="0">
                    <a:moveTo>
                      <a:pt x="541" y="1"/>
                    </a:moveTo>
                    <a:cubicBezTo>
                      <a:pt x="518" y="1"/>
                      <a:pt x="494" y="9"/>
                      <a:pt x="472" y="30"/>
                    </a:cubicBezTo>
                    <a:cubicBezTo>
                      <a:pt x="396" y="106"/>
                      <a:pt x="328" y="193"/>
                      <a:pt x="256" y="277"/>
                    </a:cubicBezTo>
                    <a:cubicBezTo>
                      <a:pt x="225" y="315"/>
                      <a:pt x="187" y="346"/>
                      <a:pt x="156" y="383"/>
                    </a:cubicBezTo>
                    <a:cubicBezTo>
                      <a:pt x="119" y="432"/>
                      <a:pt x="96" y="490"/>
                      <a:pt x="58" y="536"/>
                    </a:cubicBezTo>
                    <a:cubicBezTo>
                      <a:pt x="0" y="612"/>
                      <a:pt x="73" y="711"/>
                      <a:pt x="154" y="711"/>
                    </a:cubicBezTo>
                    <a:cubicBezTo>
                      <a:pt x="170" y="711"/>
                      <a:pt x="186" y="708"/>
                      <a:pt x="202" y="699"/>
                    </a:cubicBezTo>
                    <a:cubicBezTo>
                      <a:pt x="256" y="669"/>
                      <a:pt x="316" y="646"/>
                      <a:pt x="361" y="611"/>
                    </a:cubicBezTo>
                    <a:cubicBezTo>
                      <a:pt x="407" y="574"/>
                      <a:pt x="449" y="520"/>
                      <a:pt x="487" y="471"/>
                    </a:cubicBezTo>
                    <a:cubicBezTo>
                      <a:pt x="559" y="372"/>
                      <a:pt x="624" y="262"/>
                      <a:pt x="647" y="144"/>
                    </a:cubicBezTo>
                    <a:cubicBezTo>
                      <a:pt x="661" y="74"/>
                      <a:pt x="606" y="1"/>
                      <a:pt x="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7"/>
              <p:cNvSpPr/>
              <p:nvPr/>
            </p:nvSpPr>
            <p:spPr>
              <a:xfrm rot="121333" flipH="1">
                <a:off x="8285441" y="2387807"/>
                <a:ext cx="18968" cy="21778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68" extrusionOk="0">
                    <a:moveTo>
                      <a:pt x="590" y="0"/>
                    </a:moveTo>
                    <a:cubicBezTo>
                      <a:pt x="553" y="0"/>
                      <a:pt x="517" y="18"/>
                      <a:pt x="495" y="60"/>
                    </a:cubicBezTo>
                    <a:cubicBezTo>
                      <a:pt x="427" y="194"/>
                      <a:pt x="343" y="311"/>
                      <a:pt x="244" y="422"/>
                    </a:cubicBezTo>
                    <a:cubicBezTo>
                      <a:pt x="153" y="520"/>
                      <a:pt x="27" y="604"/>
                      <a:pt x="9" y="745"/>
                    </a:cubicBezTo>
                    <a:cubicBezTo>
                      <a:pt x="1" y="809"/>
                      <a:pt x="62" y="859"/>
                      <a:pt x="115" y="866"/>
                    </a:cubicBezTo>
                    <a:cubicBezTo>
                      <a:pt x="124" y="867"/>
                      <a:pt x="133" y="868"/>
                      <a:pt x="142" y="868"/>
                    </a:cubicBezTo>
                    <a:cubicBezTo>
                      <a:pt x="293" y="868"/>
                      <a:pt x="416" y="719"/>
                      <a:pt x="499" y="611"/>
                    </a:cubicBezTo>
                    <a:cubicBezTo>
                      <a:pt x="602" y="482"/>
                      <a:pt x="674" y="330"/>
                      <a:pt x="727" y="174"/>
                    </a:cubicBezTo>
                    <a:cubicBezTo>
                      <a:pt x="756" y="81"/>
                      <a:pt x="670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7"/>
              <p:cNvSpPr/>
              <p:nvPr/>
            </p:nvSpPr>
            <p:spPr>
              <a:xfrm rot="121333" flipH="1">
                <a:off x="8135078" y="2040232"/>
                <a:ext cx="369670" cy="597006"/>
              </a:xfrm>
              <a:custGeom>
                <a:avLst/>
                <a:gdLst/>
                <a:ahLst/>
                <a:cxnLst/>
                <a:rect l="l" t="t" r="r" b="b"/>
                <a:pathLst>
                  <a:path w="14734" h="23795" extrusionOk="0">
                    <a:moveTo>
                      <a:pt x="10465" y="0"/>
                    </a:moveTo>
                    <a:cubicBezTo>
                      <a:pt x="6579" y="0"/>
                      <a:pt x="1" y="22277"/>
                      <a:pt x="1" y="22277"/>
                    </a:cubicBezTo>
                    <a:lnTo>
                      <a:pt x="388" y="23795"/>
                    </a:lnTo>
                    <a:cubicBezTo>
                      <a:pt x="388" y="23795"/>
                      <a:pt x="14733" y="2173"/>
                      <a:pt x="10943" y="123"/>
                    </a:cubicBezTo>
                    <a:cubicBezTo>
                      <a:pt x="10789" y="40"/>
                      <a:pt x="10629" y="0"/>
                      <a:pt x="104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7"/>
              <p:cNvSpPr/>
              <p:nvPr/>
            </p:nvSpPr>
            <p:spPr>
              <a:xfrm rot="121333" flipH="1">
                <a:off x="8284598" y="2088465"/>
                <a:ext cx="18491" cy="22581"/>
              </a:xfrm>
              <a:custGeom>
                <a:avLst/>
                <a:gdLst/>
                <a:ahLst/>
                <a:cxnLst/>
                <a:rect l="l" t="t" r="r" b="b"/>
                <a:pathLst>
                  <a:path w="737" h="900" extrusionOk="0">
                    <a:moveTo>
                      <a:pt x="591" y="0"/>
                    </a:moveTo>
                    <a:cubicBezTo>
                      <a:pt x="566" y="0"/>
                      <a:pt x="541" y="11"/>
                      <a:pt x="521" y="36"/>
                    </a:cubicBezTo>
                    <a:cubicBezTo>
                      <a:pt x="475" y="90"/>
                      <a:pt x="429" y="143"/>
                      <a:pt x="384" y="196"/>
                    </a:cubicBezTo>
                    <a:cubicBezTo>
                      <a:pt x="378" y="195"/>
                      <a:pt x="372" y="194"/>
                      <a:pt x="366" y="194"/>
                    </a:cubicBezTo>
                    <a:cubicBezTo>
                      <a:pt x="353" y="194"/>
                      <a:pt x="341" y="198"/>
                      <a:pt x="330" y="211"/>
                    </a:cubicBezTo>
                    <a:cubicBezTo>
                      <a:pt x="284" y="276"/>
                      <a:pt x="243" y="345"/>
                      <a:pt x="198" y="409"/>
                    </a:cubicBezTo>
                    <a:cubicBezTo>
                      <a:pt x="110" y="515"/>
                      <a:pt x="7" y="615"/>
                      <a:pt x="3" y="755"/>
                    </a:cubicBezTo>
                    <a:cubicBezTo>
                      <a:pt x="0" y="850"/>
                      <a:pt x="74" y="899"/>
                      <a:pt x="153" y="899"/>
                    </a:cubicBezTo>
                    <a:cubicBezTo>
                      <a:pt x="178" y="899"/>
                      <a:pt x="204" y="894"/>
                      <a:pt x="228" y="884"/>
                    </a:cubicBezTo>
                    <a:cubicBezTo>
                      <a:pt x="353" y="831"/>
                      <a:pt x="414" y="668"/>
                      <a:pt x="482" y="554"/>
                    </a:cubicBezTo>
                    <a:cubicBezTo>
                      <a:pt x="558" y="428"/>
                      <a:pt x="615" y="291"/>
                      <a:pt x="691" y="166"/>
                    </a:cubicBezTo>
                    <a:cubicBezTo>
                      <a:pt x="737" y="89"/>
                      <a:pt x="664" y="0"/>
                      <a:pt x="5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7"/>
              <p:cNvSpPr/>
              <p:nvPr/>
            </p:nvSpPr>
            <p:spPr>
              <a:xfrm rot="121333" flipH="1">
                <a:off x="8263605" y="2064303"/>
                <a:ext cx="17237" cy="21401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3" extrusionOk="0">
                    <a:moveTo>
                      <a:pt x="588" y="0"/>
                    </a:moveTo>
                    <a:cubicBezTo>
                      <a:pt x="568" y="0"/>
                      <a:pt x="548" y="9"/>
                      <a:pt x="531" y="29"/>
                    </a:cubicBezTo>
                    <a:cubicBezTo>
                      <a:pt x="340" y="246"/>
                      <a:pt x="154" y="478"/>
                      <a:pt x="29" y="736"/>
                    </a:cubicBezTo>
                    <a:cubicBezTo>
                      <a:pt x="1" y="796"/>
                      <a:pt x="44" y="852"/>
                      <a:pt x="100" y="852"/>
                    </a:cubicBezTo>
                    <a:cubicBezTo>
                      <a:pt x="113" y="852"/>
                      <a:pt x="126" y="849"/>
                      <a:pt x="139" y="843"/>
                    </a:cubicBezTo>
                    <a:cubicBezTo>
                      <a:pt x="424" y="710"/>
                      <a:pt x="618" y="417"/>
                      <a:pt x="675" y="113"/>
                    </a:cubicBezTo>
                    <a:cubicBezTo>
                      <a:pt x="687" y="56"/>
                      <a:pt x="638" y="0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7"/>
              <p:cNvSpPr/>
              <p:nvPr/>
            </p:nvSpPr>
            <p:spPr>
              <a:xfrm rot="121333" flipH="1">
                <a:off x="8273239" y="2112323"/>
                <a:ext cx="20323" cy="2531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09" extrusionOk="0">
                    <a:moveTo>
                      <a:pt x="681" y="1"/>
                    </a:moveTo>
                    <a:cubicBezTo>
                      <a:pt x="652" y="1"/>
                      <a:pt x="623" y="15"/>
                      <a:pt x="602" y="49"/>
                    </a:cubicBezTo>
                    <a:cubicBezTo>
                      <a:pt x="511" y="197"/>
                      <a:pt x="393" y="330"/>
                      <a:pt x="287" y="463"/>
                    </a:cubicBezTo>
                    <a:cubicBezTo>
                      <a:pt x="196" y="580"/>
                      <a:pt x="54" y="687"/>
                      <a:pt x="21" y="836"/>
                    </a:cubicBezTo>
                    <a:cubicBezTo>
                      <a:pt x="1" y="910"/>
                      <a:pt x="63" y="1008"/>
                      <a:pt x="145" y="1008"/>
                    </a:cubicBezTo>
                    <a:cubicBezTo>
                      <a:pt x="159" y="1008"/>
                      <a:pt x="173" y="1005"/>
                      <a:pt x="188" y="999"/>
                    </a:cubicBezTo>
                    <a:cubicBezTo>
                      <a:pt x="344" y="938"/>
                      <a:pt x="428" y="778"/>
                      <a:pt x="519" y="642"/>
                    </a:cubicBezTo>
                    <a:cubicBezTo>
                      <a:pt x="621" y="486"/>
                      <a:pt x="689" y="319"/>
                      <a:pt x="773" y="152"/>
                    </a:cubicBezTo>
                    <a:cubicBezTo>
                      <a:pt x="810" y="73"/>
                      <a:pt x="746" y="1"/>
                      <a:pt x="6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7"/>
              <p:cNvSpPr/>
              <p:nvPr/>
            </p:nvSpPr>
            <p:spPr>
              <a:xfrm rot="121333" flipH="1">
                <a:off x="8261184" y="2139820"/>
                <a:ext cx="16383" cy="23107"/>
              </a:xfrm>
              <a:custGeom>
                <a:avLst/>
                <a:gdLst/>
                <a:ahLst/>
                <a:cxnLst/>
                <a:rect l="l" t="t" r="r" b="b"/>
                <a:pathLst>
                  <a:path w="653" h="921" extrusionOk="0">
                    <a:moveTo>
                      <a:pt x="620" y="1"/>
                    </a:moveTo>
                    <a:cubicBezTo>
                      <a:pt x="613" y="1"/>
                      <a:pt x="605" y="3"/>
                      <a:pt x="599" y="9"/>
                    </a:cubicBezTo>
                    <a:cubicBezTo>
                      <a:pt x="489" y="120"/>
                      <a:pt x="401" y="241"/>
                      <a:pt x="310" y="367"/>
                    </a:cubicBezTo>
                    <a:cubicBezTo>
                      <a:pt x="219" y="492"/>
                      <a:pt x="63" y="606"/>
                      <a:pt x="25" y="758"/>
                    </a:cubicBezTo>
                    <a:cubicBezTo>
                      <a:pt x="1" y="855"/>
                      <a:pt x="75" y="921"/>
                      <a:pt x="158" y="921"/>
                    </a:cubicBezTo>
                    <a:cubicBezTo>
                      <a:pt x="180" y="921"/>
                      <a:pt x="202" y="917"/>
                      <a:pt x="223" y="907"/>
                    </a:cubicBezTo>
                    <a:cubicBezTo>
                      <a:pt x="371" y="842"/>
                      <a:pt x="458" y="637"/>
                      <a:pt x="531" y="497"/>
                    </a:cubicBezTo>
                    <a:cubicBezTo>
                      <a:pt x="607" y="344"/>
                      <a:pt x="652" y="200"/>
                      <a:pt x="652" y="28"/>
                    </a:cubicBezTo>
                    <a:cubicBezTo>
                      <a:pt x="652" y="13"/>
                      <a:pt x="636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7"/>
              <p:cNvSpPr/>
              <p:nvPr/>
            </p:nvSpPr>
            <p:spPr>
              <a:xfrm rot="121333" flipH="1">
                <a:off x="8306062" y="2139779"/>
                <a:ext cx="1811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118" extrusionOk="0">
                    <a:moveTo>
                      <a:pt x="605" y="1"/>
                    </a:moveTo>
                    <a:cubicBezTo>
                      <a:pt x="574" y="1"/>
                      <a:pt x="543" y="14"/>
                      <a:pt x="524" y="45"/>
                    </a:cubicBezTo>
                    <a:cubicBezTo>
                      <a:pt x="425" y="205"/>
                      <a:pt x="319" y="365"/>
                      <a:pt x="228" y="532"/>
                    </a:cubicBezTo>
                    <a:cubicBezTo>
                      <a:pt x="144" y="680"/>
                      <a:pt x="33" y="817"/>
                      <a:pt x="10" y="991"/>
                    </a:cubicBezTo>
                    <a:cubicBezTo>
                      <a:pt x="1" y="1077"/>
                      <a:pt x="71" y="1118"/>
                      <a:pt x="142" y="1118"/>
                    </a:cubicBezTo>
                    <a:cubicBezTo>
                      <a:pt x="179" y="1118"/>
                      <a:pt x="215" y="1108"/>
                      <a:pt x="242" y="1087"/>
                    </a:cubicBezTo>
                    <a:cubicBezTo>
                      <a:pt x="375" y="980"/>
                      <a:pt x="447" y="775"/>
                      <a:pt x="516" y="623"/>
                    </a:cubicBezTo>
                    <a:cubicBezTo>
                      <a:pt x="593" y="459"/>
                      <a:pt x="645" y="292"/>
                      <a:pt x="698" y="117"/>
                    </a:cubicBezTo>
                    <a:cubicBezTo>
                      <a:pt x="721" y="50"/>
                      <a:pt x="663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7"/>
              <p:cNvSpPr/>
              <p:nvPr/>
            </p:nvSpPr>
            <p:spPr>
              <a:xfrm rot="121333" flipH="1">
                <a:off x="8294054" y="2171869"/>
                <a:ext cx="18215" cy="2975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186" extrusionOk="0">
                    <a:moveTo>
                      <a:pt x="620" y="0"/>
                    </a:moveTo>
                    <a:cubicBezTo>
                      <a:pt x="586" y="0"/>
                      <a:pt x="550" y="15"/>
                      <a:pt x="530" y="47"/>
                    </a:cubicBezTo>
                    <a:cubicBezTo>
                      <a:pt x="423" y="210"/>
                      <a:pt x="343" y="393"/>
                      <a:pt x="244" y="560"/>
                    </a:cubicBezTo>
                    <a:cubicBezTo>
                      <a:pt x="153" y="712"/>
                      <a:pt x="58" y="883"/>
                      <a:pt x="16" y="1058"/>
                    </a:cubicBezTo>
                    <a:cubicBezTo>
                      <a:pt x="1" y="1124"/>
                      <a:pt x="52" y="1186"/>
                      <a:pt x="114" y="1186"/>
                    </a:cubicBezTo>
                    <a:cubicBezTo>
                      <a:pt x="131" y="1186"/>
                      <a:pt x="148" y="1181"/>
                      <a:pt x="165" y="1172"/>
                    </a:cubicBezTo>
                    <a:cubicBezTo>
                      <a:pt x="503" y="974"/>
                      <a:pt x="700" y="480"/>
                      <a:pt x="723" y="100"/>
                    </a:cubicBezTo>
                    <a:cubicBezTo>
                      <a:pt x="725" y="35"/>
                      <a:pt x="673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7"/>
              <p:cNvSpPr/>
              <p:nvPr/>
            </p:nvSpPr>
            <p:spPr>
              <a:xfrm rot="121333" flipH="1">
                <a:off x="8288666" y="2215516"/>
                <a:ext cx="15756" cy="18667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44" extrusionOk="0">
                    <a:moveTo>
                      <a:pt x="482" y="0"/>
                    </a:moveTo>
                    <a:cubicBezTo>
                      <a:pt x="447" y="0"/>
                      <a:pt x="413" y="12"/>
                      <a:pt x="388" y="36"/>
                    </a:cubicBezTo>
                    <a:cubicBezTo>
                      <a:pt x="313" y="112"/>
                      <a:pt x="255" y="203"/>
                      <a:pt x="187" y="291"/>
                    </a:cubicBezTo>
                    <a:cubicBezTo>
                      <a:pt x="111" y="386"/>
                      <a:pt x="4" y="458"/>
                      <a:pt x="0" y="591"/>
                    </a:cubicBezTo>
                    <a:cubicBezTo>
                      <a:pt x="0" y="675"/>
                      <a:pt x="73" y="743"/>
                      <a:pt x="156" y="743"/>
                    </a:cubicBezTo>
                    <a:cubicBezTo>
                      <a:pt x="158" y="743"/>
                      <a:pt x="160" y="743"/>
                      <a:pt x="162" y="743"/>
                    </a:cubicBezTo>
                    <a:cubicBezTo>
                      <a:pt x="307" y="743"/>
                      <a:pt x="397" y="601"/>
                      <a:pt x="476" y="489"/>
                    </a:cubicBezTo>
                    <a:cubicBezTo>
                      <a:pt x="548" y="382"/>
                      <a:pt x="604" y="261"/>
                      <a:pt x="620" y="131"/>
                    </a:cubicBezTo>
                    <a:cubicBezTo>
                      <a:pt x="628" y="49"/>
                      <a:pt x="554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7"/>
              <p:cNvSpPr/>
              <p:nvPr/>
            </p:nvSpPr>
            <p:spPr>
              <a:xfrm rot="121333" flipH="1">
                <a:off x="8321028" y="2204259"/>
                <a:ext cx="17211" cy="2549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016" extrusionOk="0">
                    <a:moveTo>
                      <a:pt x="552" y="1"/>
                    </a:moveTo>
                    <a:cubicBezTo>
                      <a:pt x="513" y="1"/>
                      <a:pt x="475" y="23"/>
                      <a:pt x="458" y="71"/>
                    </a:cubicBezTo>
                    <a:cubicBezTo>
                      <a:pt x="412" y="205"/>
                      <a:pt x="348" y="345"/>
                      <a:pt x="275" y="466"/>
                    </a:cubicBezTo>
                    <a:cubicBezTo>
                      <a:pt x="203" y="584"/>
                      <a:pt x="105" y="684"/>
                      <a:pt x="40" y="809"/>
                    </a:cubicBezTo>
                    <a:cubicBezTo>
                      <a:pt x="0" y="891"/>
                      <a:pt x="56" y="1015"/>
                      <a:pt x="149" y="1015"/>
                    </a:cubicBezTo>
                    <a:cubicBezTo>
                      <a:pt x="163" y="1015"/>
                      <a:pt x="177" y="1012"/>
                      <a:pt x="192" y="1007"/>
                    </a:cubicBezTo>
                    <a:cubicBezTo>
                      <a:pt x="534" y="870"/>
                      <a:pt x="686" y="447"/>
                      <a:pt x="656" y="98"/>
                    </a:cubicBezTo>
                    <a:cubicBezTo>
                      <a:pt x="650" y="36"/>
                      <a:pt x="600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7"/>
              <p:cNvSpPr/>
              <p:nvPr/>
            </p:nvSpPr>
            <p:spPr>
              <a:xfrm rot="121333" flipH="1">
                <a:off x="8335374" y="2181477"/>
                <a:ext cx="16333" cy="22054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79" extrusionOk="0">
                    <a:moveTo>
                      <a:pt x="512" y="1"/>
                    </a:moveTo>
                    <a:cubicBezTo>
                      <a:pt x="478" y="1"/>
                      <a:pt x="446" y="16"/>
                      <a:pt x="428" y="55"/>
                    </a:cubicBezTo>
                    <a:cubicBezTo>
                      <a:pt x="371" y="181"/>
                      <a:pt x="306" y="295"/>
                      <a:pt x="234" y="409"/>
                    </a:cubicBezTo>
                    <a:cubicBezTo>
                      <a:pt x="166" y="519"/>
                      <a:pt x="66" y="610"/>
                      <a:pt x="24" y="735"/>
                    </a:cubicBezTo>
                    <a:cubicBezTo>
                      <a:pt x="1" y="815"/>
                      <a:pt x="70" y="879"/>
                      <a:pt x="142" y="879"/>
                    </a:cubicBezTo>
                    <a:cubicBezTo>
                      <a:pt x="160" y="879"/>
                      <a:pt x="179" y="874"/>
                      <a:pt x="196" y="865"/>
                    </a:cubicBezTo>
                    <a:cubicBezTo>
                      <a:pt x="321" y="800"/>
                      <a:pt x="394" y="660"/>
                      <a:pt x="462" y="542"/>
                    </a:cubicBezTo>
                    <a:cubicBezTo>
                      <a:pt x="535" y="416"/>
                      <a:pt x="584" y="279"/>
                      <a:pt x="626" y="139"/>
                    </a:cubicBezTo>
                    <a:cubicBezTo>
                      <a:pt x="651" y="63"/>
                      <a:pt x="578" y="1"/>
                      <a:pt x="5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7"/>
              <p:cNvSpPr/>
              <p:nvPr/>
            </p:nvSpPr>
            <p:spPr>
              <a:xfrm rot="121333" flipH="1">
                <a:off x="8348571" y="2259906"/>
                <a:ext cx="19796" cy="2498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996" extrusionOk="0">
                    <a:moveTo>
                      <a:pt x="685" y="0"/>
                    </a:moveTo>
                    <a:cubicBezTo>
                      <a:pt x="647" y="0"/>
                      <a:pt x="606" y="17"/>
                      <a:pt x="584" y="47"/>
                    </a:cubicBezTo>
                    <a:cubicBezTo>
                      <a:pt x="493" y="168"/>
                      <a:pt x="413" y="301"/>
                      <a:pt x="318" y="424"/>
                    </a:cubicBezTo>
                    <a:cubicBezTo>
                      <a:pt x="227" y="549"/>
                      <a:pt x="132" y="659"/>
                      <a:pt x="56" y="796"/>
                    </a:cubicBezTo>
                    <a:cubicBezTo>
                      <a:pt x="0" y="892"/>
                      <a:pt x="78" y="996"/>
                      <a:pt x="171" y="996"/>
                    </a:cubicBezTo>
                    <a:cubicBezTo>
                      <a:pt x="192" y="996"/>
                      <a:pt x="214" y="991"/>
                      <a:pt x="235" y="979"/>
                    </a:cubicBezTo>
                    <a:cubicBezTo>
                      <a:pt x="542" y="803"/>
                      <a:pt x="740" y="442"/>
                      <a:pt x="782" y="100"/>
                    </a:cubicBezTo>
                    <a:cubicBezTo>
                      <a:pt x="789" y="32"/>
                      <a:pt x="739" y="0"/>
                      <a:pt x="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7"/>
              <p:cNvSpPr/>
              <p:nvPr/>
            </p:nvSpPr>
            <p:spPr>
              <a:xfrm rot="121333" flipH="1">
                <a:off x="8321145" y="2258771"/>
                <a:ext cx="17387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111" extrusionOk="0">
                    <a:moveTo>
                      <a:pt x="565" y="0"/>
                    </a:moveTo>
                    <a:cubicBezTo>
                      <a:pt x="543" y="0"/>
                      <a:pt x="520" y="9"/>
                      <a:pt x="498" y="29"/>
                    </a:cubicBezTo>
                    <a:cubicBezTo>
                      <a:pt x="362" y="159"/>
                      <a:pt x="286" y="345"/>
                      <a:pt x="195" y="501"/>
                    </a:cubicBezTo>
                    <a:cubicBezTo>
                      <a:pt x="103" y="657"/>
                      <a:pt x="5" y="817"/>
                      <a:pt x="0" y="1003"/>
                    </a:cubicBezTo>
                    <a:cubicBezTo>
                      <a:pt x="0" y="1054"/>
                      <a:pt x="53" y="1111"/>
                      <a:pt x="108" y="1111"/>
                    </a:cubicBezTo>
                    <a:cubicBezTo>
                      <a:pt x="117" y="1111"/>
                      <a:pt x="127" y="1109"/>
                      <a:pt x="137" y="1105"/>
                    </a:cubicBezTo>
                    <a:cubicBezTo>
                      <a:pt x="324" y="1029"/>
                      <a:pt x="434" y="866"/>
                      <a:pt x="514" y="687"/>
                    </a:cubicBezTo>
                    <a:cubicBezTo>
                      <a:pt x="593" y="508"/>
                      <a:pt x="693" y="303"/>
                      <a:pt x="670" y="101"/>
                    </a:cubicBezTo>
                    <a:cubicBezTo>
                      <a:pt x="662" y="44"/>
                      <a:pt x="616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7"/>
              <p:cNvSpPr/>
              <p:nvPr/>
            </p:nvSpPr>
            <p:spPr>
              <a:xfrm rot="121333" flipH="1">
                <a:off x="8353253" y="2315474"/>
                <a:ext cx="16710" cy="240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57" extrusionOk="0">
                    <a:moveTo>
                      <a:pt x="546" y="0"/>
                    </a:moveTo>
                    <a:cubicBezTo>
                      <a:pt x="514" y="0"/>
                      <a:pt x="481" y="14"/>
                      <a:pt x="459" y="47"/>
                    </a:cubicBezTo>
                    <a:cubicBezTo>
                      <a:pt x="379" y="172"/>
                      <a:pt x="303" y="298"/>
                      <a:pt x="227" y="427"/>
                    </a:cubicBezTo>
                    <a:cubicBezTo>
                      <a:pt x="155" y="545"/>
                      <a:pt x="60" y="659"/>
                      <a:pt x="22" y="796"/>
                    </a:cubicBezTo>
                    <a:cubicBezTo>
                      <a:pt x="1" y="871"/>
                      <a:pt x="70" y="956"/>
                      <a:pt x="145" y="956"/>
                    </a:cubicBezTo>
                    <a:cubicBezTo>
                      <a:pt x="165" y="956"/>
                      <a:pt x="185" y="950"/>
                      <a:pt x="204" y="937"/>
                    </a:cubicBezTo>
                    <a:cubicBezTo>
                      <a:pt x="436" y="761"/>
                      <a:pt x="576" y="400"/>
                      <a:pt x="645" y="126"/>
                    </a:cubicBezTo>
                    <a:cubicBezTo>
                      <a:pt x="665" y="52"/>
                      <a:pt x="607" y="0"/>
                      <a:pt x="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7"/>
              <p:cNvSpPr/>
              <p:nvPr/>
            </p:nvSpPr>
            <p:spPr>
              <a:xfrm rot="121333" flipH="1">
                <a:off x="8310181" y="2280256"/>
                <a:ext cx="17738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025" extrusionOk="0">
                    <a:moveTo>
                      <a:pt x="593" y="1"/>
                    </a:moveTo>
                    <a:cubicBezTo>
                      <a:pt x="565" y="1"/>
                      <a:pt x="537" y="15"/>
                      <a:pt x="519" y="48"/>
                    </a:cubicBezTo>
                    <a:cubicBezTo>
                      <a:pt x="447" y="188"/>
                      <a:pt x="359" y="321"/>
                      <a:pt x="272" y="451"/>
                    </a:cubicBezTo>
                    <a:cubicBezTo>
                      <a:pt x="188" y="572"/>
                      <a:pt x="36" y="686"/>
                      <a:pt x="13" y="835"/>
                    </a:cubicBezTo>
                    <a:cubicBezTo>
                      <a:pt x="1" y="924"/>
                      <a:pt x="59" y="1025"/>
                      <a:pt x="152" y="1025"/>
                    </a:cubicBezTo>
                    <a:cubicBezTo>
                      <a:pt x="166" y="1025"/>
                      <a:pt x="180" y="1023"/>
                      <a:pt x="196" y="1018"/>
                    </a:cubicBezTo>
                    <a:cubicBezTo>
                      <a:pt x="367" y="960"/>
                      <a:pt x="450" y="781"/>
                      <a:pt x="523" y="630"/>
                    </a:cubicBezTo>
                    <a:cubicBezTo>
                      <a:pt x="606" y="466"/>
                      <a:pt x="656" y="302"/>
                      <a:pt x="694" y="120"/>
                    </a:cubicBezTo>
                    <a:cubicBezTo>
                      <a:pt x="707" y="54"/>
                      <a:pt x="649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7"/>
              <p:cNvSpPr/>
              <p:nvPr/>
            </p:nvSpPr>
            <p:spPr>
              <a:xfrm rot="121333" flipH="1">
                <a:off x="8347184" y="2364669"/>
                <a:ext cx="19645" cy="26294"/>
              </a:xfrm>
              <a:custGeom>
                <a:avLst/>
                <a:gdLst/>
                <a:ahLst/>
                <a:cxnLst/>
                <a:rect l="l" t="t" r="r" b="b"/>
                <a:pathLst>
                  <a:path w="783" h="1048" extrusionOk="0">
                    <a:moveTo>
                      <a:pt x="671" y="1"/>
                    </a:moveTo>
                    <a:cubicBezTo>
                      <a:pt x="643" y="1"/>
                      <a:pt x="616" y="13"/>
                      <a:pt x="599" y="43"/>
                    </a:cubicBezTo>
                    <a:cubicBezTo>
                      <a:pt x="512" y="206"/>
                      <a:pt x="401" y="359"/>
                      <a:pt x="287" y="503"/>
                    </a:cubicBezTo>
                    <a:cubicBezTo>
                      <a:pt x="185" y="632"/>
                      <a:pt x="55" y="743"/>
                      <a:pt x="17" y="906"/>
                    </a:cubicBezTo>
                    <a:cubicBezTo>
                      <a:pt x="0" y="975"/>
                      <a:pt x="50" y="1048"/>
                      <a:pt x="119" y="1048"/>
                    </a:cubicBezTo>
                    <a:cubicBezTo>
                      <a:pt x="129" y="1048"/>
                      <a:pt x="139" y="1046"/>
                      <a:pt x="150" y="1043"/>
                    </a:cubicBezTo>
                    <a:cubicBezTo>
                      <a:pt x="504" y="929"/>
                      <a:pt x="652" y="423"/>
                      <a:pt x="762" y="111"/>
                    </a:cubicBezTo>
                    <a:cubicBezTo>
                      <a:pt x="782" y="49"/>
                      <a:pt x="726" y="1"/>
                      <a:pt x="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7"/>
              <p:cNvSpPr/>
              <p:nvPr/>
            </p:nvSpPr>
            <p:spPr>
              <a:xfrm rot="121333" flipH="1">
                <a:off x="8389056" y="2404996"/>
                <a:ext cx="16057" cy="2115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43" extrusionOk="0">
                    <a:moveTo>
                      <a:pt x="532" y="1"/>
                    </a:moveTo>
                    <a:cubicBezTo>
                      <a:pt x="505" y="1"/>
                      <a:pt x="479" y="14"/>
                      <a:pt x="463" y="44"/>
                    </a:cubicBezTo>
                    <a:cubicBezTo>
                      <a:pt x="398" y="169"/>
                      <a:pt x="318" y="288"/>
                      <a:pt x="234" y="397"/>
                    </a:cubicBezTo>
                    <a:cubicBezTo>
                      <a:pt x="154" y="493"/>
                      <a:pt x="52" y="599"/>
                      <a:pt x="17" y="721"/>
                    </a:cubicBezTo>
                    <a:cubicBezTo>
                      <a:pt x="0" y="784"/>
                      <a:pt x="51" y="842"/>
                      <a:pt x="110" y="842"/>
                    </a:cubicBezTo>
                    <a:cubicBezTo>
                      <a:pt x="118" y="842"/>
                      <a:pt x="127" y="841"/>
                      <a:pt x="135" y="839"/>
                    </a:cubicBezTo>
                    <a:cubicBezTo>
                      <a:pt x="424" y="767"/>
                      <a:pt x="561" y="367"/>
                      <a:pt x="622" y="112"/>
                    </a:cubicBezTo>
                    <a:cubicBezTo>
                      <a:pt x="640" y="52"/>
                      <a:pt x="585" y="1"/>
                      <a:pt x="5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7"/>
              <p:cNvSpPr/>
              <p:nvPr/>
            </p:nvSpPr>
            <p:spPr>
              <a:xfrm rot="121333" flipH="1">
                <a:off x="8376204" y="2343225"/>
                <a:ext cx="19720" cy="2376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947" extrusionOk="0">
                    <a:moveTo>
                      <a:pt x="654" y="0"/>
                    </a:moveTo>
                    <a:cubicBezTo>
                      <a:pt x="620" y="0"/>
                      <a:pt x="586" y="16"/>
                      <a:pt x="563" y="52"/>
                    </a:cubicBezTo>
                    <a:cubicBezTo>
                      <a:pt x="486" y="178"/>
                      <a:pt x="395" y="306"/>
                      <a:pt x="304" y="420"/>
                    </a:cubicBezTo>
                    <a:cubicBezTo>
                      <a:pt x="209" y="534"/>
                      <a:pt x="91" y="622"/>
                      <a:pt x="34" y="763"/>
                    </a:cubicBezTo>
                    <a:cubicBezTo>
                      <a:pt x="1" y="856"/>
                      <a:pt x="90" y="947"/>
                      <a:pt x="180" y="947"/>
                    </a:cubicBezTo>
                    <a:cubicBezTo>
                      <a:pt x="193" y="947"/>
                      <a:pt x="205" y="945"/>
                      <a:pt x="217" y="941"/>
                    </a:cubicBezTo>
                    <a:cubicBezTo>
                      <a:pt x="377" y="896"/>
                      <a:pt x="482" y="736"/>
                      <a:pt x="570" y="599"/>
                    </a:cubicBezTo>
                    <a:cubicBezTo>
                      <a:pt x="669" y="455"/>
                      <a:pt x="726" y="310"/>
                      <a:pt x="768" y="139"/>
                    </a:cubicBezTo>
                    <a:cubicBezTo>
                      <a:pt x="786" y="59"/>
                      <a:pt x="720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7"/>
              <p:cNvSpPr/>
              <p:nvPr/>
            </p:nvSpPr>
            <p:spPr>
              <a:xfrm rot="121333" flipH="1">
                <a:off x="8381506" y="2310651"/>
                <a:ext cx="19695" cy="27473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095" extrusionOk="0">
                    <a:moveTo>
                      <a:pt x="640" y="1"/>
                    </a:moveTo>
                    <a:cubicBezTo>
                      <a:pt x="606" y="1"/>
                      <a:pt x="572" y="16"/>
                      <a:pt x="547" y="53"/>
                    </a:cubicBezTo>
                    <a:cubicBezTo>
                      <a:pt x="437" y="209"/>
                      <a:pt x="319" y="360"/>
                      <a:pt x="209" y="516"/>
                    </a:cubicBezTo>
                    <a:cubicBezTo>
                      <a:pt x="106" y="657"/>
                      <a:pt x="49" y="832"/>
                      <a:pt x="11" y="1004"/>
                    </a:cubicBezTo>
                    <a:cubicBezTo>
                      <a:pt x="0" y="1058"/>
                      <a:pt x="40" y="1095"/>
                      <a:pt x="84" y="1095"/>
                    </a:cubicBezTo>
                    <a:cubicBezTo>
                      <a:pt x="102" y="1095"/>
                      <a:pt x="120" y="1089"/>
                      <a:pt x="137" y="1076"/>
                    </a:cubicBezTo>
                    <a:cubicBezTo>
                      <a:pt x="273" y="962"/>
                      <a:pt x="398" y="832"/>
                      <a:pt x="479" y="676"/>
                    </a:cubicBezTo>
                    <a:cubicBezTo>
                      <a:pt x="566" y="505"/>
                      <a:pt x="649" y="334"/>
                      <a:pt x="737" y="163"/>
                    </a:cubicBezTo>
                    <a:cubicBezTo>
                      <a:pt x="784" y="76"/>
                      <a:pt x="714" y="1"/>
                      <a:pt x="6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7"/>
              <p:cNvSpPr/>
              <p:nvPr/>
            </p:nvSpPr>
            <p:spPr>
              <a:xfrm rot="121333" flipH="1">
                <a:off x="8427227" y="2442352"/>
                <a:ext cx="15079" cy="2115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843" extrusionOk="0">
                    <a:moveTo>
                      <a:pt x="384" y="1"/>
                    </a:moveTo>
                    <a:cubicBezTo>
                      <a:pt x="339" y="1"/>
                      <a:pt x="294" y="24"/>
                      <a:pt x="270" y="65"/>
                    </a:cubicBezTo>
                    <a:cubicBezTo>
                      <a:pt x="228" y="137"/>
                      <a:pt x="225" y="213"/>
                      <a:pt x="205" y="293"/>
                    </a:cubicBezTo>
                    <a:cubicBezTo>
                      <a:pt x="183" y="369"/>
                      <a:pt x="141" y="427"/>
                      <a:pt x="103" y="499"/>
                    </a:cubicBezTo>
                    <a:cubicBezTo>
                      <a:pt x="49" y="601"/>
                      <a:pt x="0" y="818"/>
                      <a:pt x="167" y="841"/>
                    </a:cubicBezTo>
                    <a:cubicBezTo>
                      <a:pt x="177" y="842"/>
                      <a:pt x="187" y="843"/>
                      <a:pt x="197" y="843"/>
                    </a:cubicBezTo>
                    <a:cubicBezTo>
                      <a:pt x="361" y="843"/>
                      <a:pt x="485" y="669"/>
                      <a:pt x="528" y="525"/>
                    </a:cubicBezTo>
                    <a:cubicBezTo>
                      <a:pt x="578" y="369"/>
                      <a:pt x="601" y="160"/>
                      <a:pt x="476" y="39"/>
                    </a:cubicBezTo>
                    <a:cubicBezTo>
                      <a:pt x="450" y="13"/>
                      <a:pt x="417" y="1"/>
                      <a:pt x="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7"/>
              <p:cNvSpPr/>
              <p:nvPr/>
            </p:nvSpPr>
            <p:spPr>
              <a:xfrm rot="121333" flipH="1">
                <a:off x="8400279" y="2446827"/>
                <a:ext cx="16559" cy="28452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134" extrusionOk="0">
                    <a:moveTo>
                      <a:pt x="567" y="1"/>
                    </a:moveTo>
                    <a:cubicBezTo>
                      <a:pt x="526" y="1"/>
                      <a:pt x="483" y="23"/>
                      <a:pt x="469" y="67"/>
                    </a:cubicBezTo>
                    <a:cubicBezTo>
                      <a:pt x="400" y="253"/>
                      <a:pt x="313" y="432"/>
                      <a:pt x="218" y="607"/>
                    </a:cubicBezTo>
                    <a:cubicBezTo>
                      <a:pt x="141" y="736"/>
                      <a:pt x="1" y="880"/>
                      <a:pt x="20" y="1040"/>
                    </a:cubicBezTo>
                    <a:cubicBezTo>
                      <a:pt x="26" y="1097"/>
                      <a:pt x="63" y="1133"/>
                      <a:pt x="118" y="1133"/>
                    </a:cubicBezTo>
                    <a:cubicBezTo>
                      <a:pt x="126" y="1133"/>
                      <a:pt x="133" y="1133"/>
                      <a:pt x="141" y="1131"/>
                    </a:cubicBezTo>
                    <a:cubicBezTo>
                      <a:pt x="332" y="1097"/>
                      <a:pt x="427" y="850"/>
                      <a:pt x="495" y="691"/>
                    </a:cubicBezTo>
                    <a:cubicBezTo>
                      <a:pt x="578" y="496"/>
                      <a:pt x="624" y="298"/>
                      <a:pt x="651" y="89"/>
                    </a:cubicBezTo>
                    <a:cubicBezTo>
                      <a:pt x="659" y="30"/>
                      <a:pt x="615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7"/>
              <p:cNvSpPr/>
              <p:nvPr/>
            </p:nvSpPr>
            <p:spPr>
              <a:xfrm rot="121333" flipH="1">
                <a:off x="8492474" y="2029424"/>
                <a:ext cx="321297" cy="583684"/>
              </a:xfrm>
              <a:custGeom>
                <a:avLst/>
                <a:gdLst/>
                <a:ahLst/>
                <a:cxnLst/>
                <a:rect l="l" t="t" r="r" b="b"/>
                <a:pathLst>
                  <a:path w="12806" h="23264" extrusionOk="0">
                    <a:moveTo>
                      <a:pt x="4600" y="0"/>
                    </a:moveTo>
                    <a:cubicBezTo>
                      <a:pt x="4508" y="0"/>
                      <a:pt x="4416" y="12"/>
                      <a:pt x="4323" y="34"/>
                    </a:cubicBezTo>
                    <a:cubicBezTo>
                      <a:pt x="0" y="1098"/>
                      <a:pt x="9072" y="19100"/>
                      <a:pt x="12806" y="23264"/>
                    </a:cubicBezTo>
                    <a:cubicBezTo>
                      <a:pt x="12806" y="23264"/>
                      <a:pt x="8822" y="0"/>
                      <a:pt x="4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7"/>
              <p:cNvSpPr/>
              <p:nvPr/>
            </p:nvSpPr>
            <p:spPr>
              <a:xfrm rot="121333" flipH="1">
                <a:off x="8560299" y="2446826"/>
                <a:ext cx="13649" cy="26971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075" extrusionOk="0">
                    <a:moveTo>
                      <a:pt x="68" y="1"/>
                    </a:moveTo>
                    <a:cubicBezTo>
                      <a:pt x="38" y="1"/>
                      <a:pt x="7" y="27"/>
                      <a:pt x="7" y="58"/>
                    </a:cubicBezTo>
                    <a:cubicBezTo>
                      <a:pt x="0" y="237"/>
                      <a:pt x="30" y="393"/>
                      <a:pt x="76" y="563"/>
                    </a:cubicBezTo>
                    <a:cubicBezTo>
                      <a:pt x="118" y="723"/>
                      <a:pt x="144" y="914"/>
                      <a:pt x="266" y="1031"/>
                    </a:cubicBezTo>
                    <a:cubicBezTo>
                      <a:pt x="299" y="1061"/>
                      <a:pt x="335" y="1074"/>
                      <a:pt x="370" y="1074"/>
                    </a:cubicBezTo>
                    <a:cubicBezTo>
                      <a:pt x="446" y="1074"/>
                      <a:pt x="514" y="1011"/>
                      <a:pt x="525" y="925"/>
                    </a:cubicBezTo>
                    <a:cubicBezTo>
                      <a:pt x="544" y="761"/>
                      <a:pt x="434" y="586"/>
                      <a:pt x="369" y="442"/>
                    </a:cubicBezTo>
                    <a:cubicBezTo>
                      <a:pt x="297" y="286"/>
                      <a:pt x="220" y="149"/>
                      <a:pt x="106" y="19"/>
                    </a:cubicBezTo>
                    <a:cubicBezTo>
                      <a:pt x="95" y="6"/>
                      <a:pt x="81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7"/>
              <p:cNvSpPr/>
              <p:nvPr/>
            </p:nvSpPr>
            <p:spPr>
              <a:xfrm rot="121333" flipH="1">
                <a:off x="8540435" y="2433842"/>
                <a:ext cx="14753" cy="22004"/>
              </a:xfrm>
              <a:custGeom>
                <a:avLst/>
                <a:gdLst/>
                <a:ahLst/>
                <a:cxnLst/>
                <a:rect l="l" t="t" r="r" b="b"/>
                <a:pathLst>
                  <a:path w="588" h="877" extrusionOk="0">
                    <a:moveTo>
                      <a:pt x="139" y="0"/>
                    </a:moveTo>
                    <a:cubicBezTo>
                      <a:pt x="72" y="0"/>
                      <a:pt x="1" y="61"/>
                      <a:pt x="26" y="141"/>
                    </a:cubicBezTo>
                    <a:cubicBezTo>
                      <a:pt x="72" y="281"/>
                      <a:pt x="105" y="426"/>
                      <a:pt x="151" y="571"/>
                    </a:cubicBezTo>
                    <a:cubicBezTo>
                      <a:pt x="193" y="688"/>
                      <a:pt x="227" y="844"/>
                      <a:pt x="372" y="874"/>
                    </a:cubicBezTo>
                    <a:cubicBezTo>
                      <a:pt x="380" y="876"/>
                      <a:pt x="388" y="876"/>
                      <a:pt x="395" y="876"/>
                    </a:cubicBezTo>
                    <a:cubicBezTo>
                      <a:pt x="439" y="876"/>
                      <a:pt x="479" y="857"/>
                      <a:pt x="505" y="818"/>
                    </a:cubicBezTo>
                    <a:cubicBezTo>
                      <a:pt x="588" y="697"/>
                      <a:pt x="505" y="560"/>
                      <a:pt x="444" y="446"/>
                    </a:cubicBezTo>
                    <a:cubicBezTo>
                      <a:pt x="375" y="312"/>
                      <a:pt x="300" y="186"/>
                      <a:pt x="227" y="53"/>
                    </a:cubicBezTo>
                    <a:cubicBezTo>
                      <a:pt x="207" y="16"/>
                      <a:pt x="174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7"/>
              <p:cNvSpPr/>
              <p:nvPr/>
            </p:nvSpPr>
            <p:spPr>
              <a:xfrm rot="121333" flipH="1">
                <a:off x="8540800" y="2394093"/>
                <a:ext cx="10839" cy="1959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81" extrusionOk="0">
                    <a:moveTo>
                      <a:pt x="102" y="0"/>
                    </a:moveTo>
                    <a:cubicBezTo>
                      <a:pt x="51" y="0"/>
                      <a:pt x="1" y="43"/>
                      <a:pt x="17" y="110"/>
                    </a:cubicBezTo>
                    <a:cubicBezTo>
                      <a:pt x="43" y="232"/>
                      <a:pt x="73" y="349"/>
                      <a:pt x="112" y="464"/>
                    </a:cubicBezTo>
                    <a:cubicBezTo>
                      <a:pt x="127" y="516"/>
                      <a:pt x="150" y="574"/>
                      <a:pt x="169" y="623"/>
                    </a:cubicBezTo>
                    <a:cubicBezTo>
                      <a:pt x="196" y="688"/>
                      <a:pt x="226" y="704"/>
                      <a:pt x="275" y="753"/>
                    </a:cubicBezTo>
                    <a:cubicBezTo>
                      <a:pt x="294" y="772"/>
                      <a:pt x="315" y="780"/>
                      <a:pt x="335" y="780"/>
                    </a:cubicBezTo>
                    <a:cubicBezTo>
                      <a:pt x="386" y="780"/>
                      <a:pt x="432" y="726"/>
                      <a:pt x="424" y="665"/>
                    </a:cubicBezTo>
                    <a:cubicBezTo>
                      <a:pt x="415" y="597"/>
                      <a:pt x="420" y="574"/>
                      <a:pt x="389" y="509"/>
                    </a:cubicBezTo>
                    <a:cubicBezTo>
                      <a:pt x="366" y="464"/>
                      <a:pt x="340" y="422"/>
                      <a:pt x="321" y="376"/>
                    </a:cubicBezTo>
                    <a:cubicBezTo>
                      <a:pt x="271" y="274"/>
                      <a:pt x="226" y="171"/>
                      <a:pt x="187" y="65"/>
                    </a:cubicBezTo>
                    <a:cubicBezTo>
                      <a:pt x="172" y="20"/>
                      <a:pt x="13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7"/>
              <p:cNvSpPr/>
              <p:nvPr/>
            </p:nvSpPr>
            <p:spPr>
              <a:xfrm rot="121333" flipH="1">
                <a:off x="8575865" y="2387274"/>
                <a:ext cx="10814" cy="2652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057" extrusionOk="0">
                    <a:moveTo>
                      <a:pt x="115" y="1"/>
                    </a:moveTo>
                    <a:cubicBezTo>
                      <a:pt x="59" y="1"/>
                      <a:pt x="0" y="38"/>
                      <a:pt x="4" y="104"/>
                    </a:cubicBezTo>
                    <a:cubicBezTo>
                      <a:pt x="23" y="389"/>
                      <a:pt x="13" y="785"/>
                      <a:pt x="206" y="1016"/>
                    </a:cubicBezTo>
                    <a:cubicBezTo>
                      <a:pt x="230" y="1044"/>
                      <a:pt x="259" y="1056"/>
                      <a:pt x="289" y="1056"/>
                    </a:cubicBezTo>
                    <a:cubicBezTo>
                      <a:pt x="356" y="1056"/>
                      <a:pt x="424" y="996"/>
                      <a:pt x="427" y="925"/>
                    </a:cubicBezTo>
                    <a:cubicBezTo>
                      <a:pt x="430" y="781"/>
                      <a:pt x="362" y="648"/>
                      <a:pt x="320" y="511"/>
                    </a:cubicBezTo>
                    <a:cubicBezTo>
                      <a:pt x="274" y="367"/>
                      <a:pt x="237" y="226"/>
                      <a:pt x="210" y="74"/>
                    </a:cubicBezTo>
                    <a:cubicBezTo>
                      <a:pt x="202" y="24"/>
                      <a:pt x="15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7"/>
              <p:cNvSpPr/>
              <p:nvPr/>
            </p:nvSpPr>
            <p:spPr>
              <a:xfrm rot="121333" flipH="1">
                <a:off x="8612813" y="2341142"/>
                <a:ext cx="11566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840" extrusionOk="0">
                    <a:moveTo>
                      <a:pt x="114" y="1"/>
                    </a:moveTo>
                    <a:cubicBezTo>
                      <a:pt x="76" y="1"/>
                      <a:pt x="38" y="24"/>
                      <a:pt x="31" y="63"/>
                    </a:cubicBezTo>
                    <a:cubicBezTo>
                      <a:pt x="0" y="188"/>
                      <a:pt x="16" y="302"/>
                      <a:pt x="31" y="428"/>
                    </a:cubicBezTo>
                    <a:cubicBezTo>
                      <a:pt x="50" y="557"/>
                      <a:pt x="46" y="709"/>
                      <a:pt x="153" y="797"/>
                    </a:cubicBezTo>
                    <a:cubicBezTo>
                      <a:pt x="186" y="826"/>
                      <a:pt x="223" y="839"/>
                      <a:pt x="259" y="839"/>
                    </a:cubicBezTo>
                    <a:cubicBezTo>
                      <a:pt x="322" y="839"/>
                      <a:pt x="380" y="798"/>
                      <a:pt x="407" y="728"/>
                    </a:cubicBezTo>
                    <a:cubicBezTo>
                      <a:pt x="461" y="602"/>
                      <a:pt x="384" y="465"/>
                      <a:pt x="339" y="344"/>
                    </a:cubicBezTo>
                    <a:cubicBezTo>
                      <a:pt x="297" y="226"/>
                      <a:pt x="256" y="123"/>
                      <a:pt x="172" y="25"/>
                    </a:cubicBezTo>
                    <a:cubicBezTo>
                      <a:pt x="157" y="8"/>
                      <a:pt x="135" y="1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7"/>
              <p:cNvSpPr/>
              <p:nvPr/>
            </p:nvSpPr>
            <p:spPr>
              <a:xfrm rot="121333" flipH="1">
                <a:off x="8592137" y="2323463"/>
                <a:ext cx="15581" cy="27448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094" extrusionOk="0">
                    <a:moveTo>
                      <a:pt x="186" y="0"/>
                    </a:moveTo>
                    <a:cubicBezTo>
                      <a:pt x="96" y="0"/>
                      <a:pt x="1" y="77"/>
                      <a:pt x="23" y="194"/>
                    </a:cubicBezTo>
                    <a:cubicBezTo>
                      <a:pt x="58" y="361"/>
                      <a:pt x="100" y="524"/>
                      <a:pt x="157" y="680"/>
                    </a:cubicBezTo>
                    <a:cubicBezTo>
                      <a:pt x="210" y="824"/>
                      <a:pt x="256" y="987"/>
                      <a:pt x="388" y="1071"/>
                    </a:cubicBezTo>
                    <a:cubicBezTo>
                      <a:pt x="412" y="1087"/>
                      <a:pt x="438" y="1094"/>
                      <a:pt x="462" y="1094"/>
                    </a:cubicBezTo>
                    <a:cubicBezTo>
                      <a:pt x="540" y="1094"/>
                      <a:pt x="610" y="1025"/>
                      <a:pt x="613" y="942"/>
                    </a:cubicBezTo>
                    <a:cubicBezTo>
                      <a:pt x="621" y="794"/>
                      <a:pt x="518" y="673"/>
                      <a:pt x="465" y="539"/>
                    </a:cubicBezTo>
                    <a:cubicBezTo>
                      <a:pt x="404" y="403"/>
                      <a:pt x="362" y="257"/>
                      <a:pt x="324" y="113"/>
                    </a:cubicBezTo>
                    <a:cubicBezTo>
                      <a:pt x="304" y="34"/>
                      <a:pt x="246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7"/>
              <p:cNvSpPr/>
              <p:nvPr/>
            </p:nvSpPr>
            <p:spPr>
              <a:xfrm rot="121333" flipH="1">
                <a:off x="8578359" y="2289866"/>
                <a:ext cx="13021" cy="2180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869" extrusionOk="0">
                    <a:moveTo>
                      <a:pt x="173" y="0"/>
                    </a:moveTo>
                    <a:cubicBezTo>
                      <a:pt x="87" y="0"/>
                      <a:pt x="0" y="91"/>
                      <a:pt x="56" y="191"/>
                    </a:cubicBezTo>
                    <a:cubicBezTo>
                      <a:pt x="165" y="393"/>
                      <a:pt x="257" y="613"/>
                      <a:pt x="344" y="822"/>
                    </a:cubicBezTo>
                    <a:cubicBezTo>
                      <a:pt x="359" y="855"/>
                      <a:pt x="387" y="869"/>
                      <a:pt x="417" y="869"/>
                    </a:cubicBezTo>
                    <a:cubicBezTo>
                      <a:pt x="466" y="869"/>
                      <a:pt x="518" y="831"/>
                      <a:pt x="516" y="776"/>
                    </a:cubicBezTo>
                    <a:cubicBezTo>
                      <a:pt x="500" y="510"/>
                      <a:pt x="416" y="286"/>
                      <a:pt x="276" y="62"/>
                    </a:cubicBezTo>
                    <a:cubicBezTo>
                      <a:pt x="250" y="18"/>
                      <a:pt x="212" y="0"/>
                      <a:pt x="1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7"/>
              <p:cNvSpPr/>
              <p:nvPr/>
            </p:nvSpPr>
            <p:spPr>
              <a:xfrm rot="121333" flipH="1">
                <a:off x="8607246" y="2235491"/>
                <a:ext cx="15079" cy="2591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1033" extrusionOk="0">
                    <a:moveTo>
                      <a:pt x="163" y="1"/>
                    </a:moveTo>
                    <a:cubicBezTo>
                      <a:pt x="86" y="1"/>
                      <a:pt x="1" y="70"/>
                      <a:pt x="36" y="155"/>
                    </a:cubicBezTo>
                    <a:cubicBezTo>
                      <a:pt x="154" y="434"/>
                      <a:pt x="245" y="776"/>
                      <a:pt x="443" y="1008"/>
                    </a:cubicBezTo>
                    <a:cubicBezTo>
                      <a:pt x="457" y="1025"/>
                      <a:pt x="478" y="1033"/>
                      <a:pt x="500" y="1033"/>
                    </a:cubicBezTo>
                    <a:cubicBezTo>
                      <a:pt x="548" y="1033"/>
                      <a:pt x="600" y="995"/>
                      <a:pt x="594" y="943"/>
                    </a:cubicBezTo>
                    <a:cubicBezTo>
                      <a:pt x="561" y="639"/>
                      <a:pt x="382" y="338"/>
                      <a:pt x="257" y="60"/>
                    </a:cubicBezTo>
                    <a:cubicBezTo>
                      <a:pt x="239" y="19"/>
                      <a:pt x="202" y="1"/>
                      <a:pt x="1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7"/>
              <p:cNvSpPr/>
              <p:nvPr/>
            </p:nvSpPr>
            <p:spPr>
              <a:xfrm rot="121333" flipH="1">
                <a:off x="8628011" y="2286892"/>
                <a:ext cx="12595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37" extrusionOk="0">
                    <a:moveTo>
                      <a:pt x="116" y="0"/>
                    </a:moveTo>
                    <a:cubicBezTo>
                      <a:pt x="57" y="0"/>
                      <a:pt x="0" y="49"/>
                      <a:pt x="12" y="128"/>
                    </a:cubicBezTo>
                    <a:cubicBezTo>
                      <a:pt x="31" y="257"/>
                      <a:pt x="54" y="383"/>
                      <a:pt x="96" y="508"/>
                    </a:cubicBezTo>
                    <a:cubicBezTo>
                      <a:pt x="133" y="622"/>
                      <a:pt x="164" y="763"/>
                      <a:pt x="278" y="820"/>
                    </a:cubicBezTo>
                    <a:cubicBezTo>
                      <a:pt x="299" y="831"/>
                      <a:pt x="325" y="837"/>
                      <a:pt x="350" y="837"/>
                    </a:cubicBezTo>
                    <a:cubicBezTo>
                      <a:pt x="411" y="837"/>
                      <a:pt x="473" y="805"/>
                      <a:pt x="483" y="740"/>
                    </a:cubicBezTo>
                    <a:cubicBezTo>
                      <a:pt x="502" y="607"/>
                      <a:pt x="438" y="527"/>
                      <a:pt x="377" y="413"/>
                    </a:cubicBezTo>
                    <a:cubicBezTo>
                      <a:pt x="319" y="299"/>
                      <a:pt x="263" y="188"/>
                      <a:pt x="217" y="71"/>
                    </a:cubicBezTo>
                    <a:cubicBezTo>
                      <a:pt x="196" y="22"/>
                      <a:pt x="155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7"/>
              <p:cNvSpPr/>
              <p:nvPr/>
            </p:nvSpPr>
            <p:spPr>
              <a:xfrm rot="121333" flipH="1">
                <a:off x="8655610" y="2268013"/>
                <a:ext cx="10036" cy="19846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91" extrusionOk="0">
                    <a:moveTo>
                      <a:pt x="132" y="1"/>
                    </a:moveTo>
                    <a:cubicBezTo>
                      <a:pt x="88" y="1"/>
                      <a:pt x="47" y="24"/>
                      <a:pt x="39" y="77"/>
                    </a:cubicBezTo>
                    <a:cubicBezTo>
                      <a:pt x="4" y="289"/>
                      <a:pt x="1" y="693"/>
                      <a:pt x="240" y="784"/>
                    </a:cubicBezTo>
                    <a:cubicBezTo>
                      <a:pt x="252" y="789"/>
                      <a:pt x="263" y="791"/>
                      <a:pt x="275" y="791"/>
                    </a:cubicBezTo>
                    <a:cubicBezTo>
                      <a:pt x="335" y="791"/>
                      <a:pt x="382" y="728"/>
                      <a:pt x="389" y="670"/>
                    </a:cubicBezTo>
                    <a:cubicBezTo>
                      <a:pt x="400" y="571"/>
                      <a:pt x="324" y="491"/>
                      <a:pt x="290" y="400"/>
                    </a:cubicBezTo>
                    <a:cubicBezTo>
                      <a:pt x="255" y="305"/>
                      <a:pt x="244" y="206"/>
                      <a:pt x="248" y="107"/>
                    </a:cubicBezTo>
                    <a:cubicBezTo>
                      <a:pt x="250" y="40"/>
                      <a:pt x="189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7"/>
              <p:cNvSpPr/>
              <p:nvPr/>
            </p:nvSpPr>
            <p:spPr>
              <a:xfrm rot="121333" flipH="1">
                <a:off x="8653265" y="2229679"/>
                <a:ext cx="17638" cy="23258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27" extrusionOk="0">
                    <a:moveTo>
                      <a:pt x="129" y="1"/>
                    </a:moveTo>
                    <a:cubicBezTo>
                      <a:pt x="65" y="1"/>
                      <a:pt x="0" y="42"/>
                      <a:pt x="6" y="116"/>
                    </a:cubicBezTo>
                    <a:cubicBezTo>
                      <a:pt x="29" y="298"/>
                      <a:pt x="79" y="473"/>
                      <a:pt x="174" y="625"/>
                    </a:cubicBezTo>
                    <a:cubicBezTo>
                      <a:pt x="257" y="754"/>
                      <a:pt x="429" y="895"/>
                      <a:pt x="585" y="925"/>
                    </a:cubicBezTo>
                    <a:cubicBezTo>
                      <a:pt x="590" y="926"/>
                      <a:pt x="595" y="927"/>
                      <a:pt x="599" y="927"/>
                    </a:cubicBezTo>
                    <a:cubicBezTo>
                      <a:pt x="652" y="927"/>
                      <a:pt x="703" y="871"/>
                      <a:pt x="664" y="818"/>
                    </a:cubicBezTo>
                    <a:cubicBezTo>
                      <a:pt x="631" y="765"/>
                      <a:pt x="580" y="723"/>
                      <a:pt x="543" y="674"/>
                    </a:cubicBezTo>
                    <a:cubicBezTo>
                      <a:pt x="494" y="618"/>
                      <a:pt x="459" y="549"/>
                      <a:pt x="413" y="488"/>
                    </a:cubicBezTo>
                    <a:cubicBezTo>
                      <a:pt x="326" y="367"/>
                      <a:pt x="269" y="233"/>
                      <a:pt x="243" y="85"/>
                    </a:cubicBezTo>
                    <a:cubicBezTo>
                      <a:pt x="231" y="27"/>
                      <a:pt x="180" y="1"/>
                      <a:pt x="1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7"/>
              <p:cNvSpPr/>
              <p:nvPr/>
            </p:nvSpPr>
            <p:spPr>
              <a:xfrm rot="121333" flipH="1">
                <a:off x="8643225" y="2200403"/>
                <a:ext cx="13348" cy="23308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29" extrusionOk="0">
                    <a:moveTo>
                      <a:pt x="123" y="1"/>
                    </a:moveTo>
                    <a:cubicBezTo>
                      <a:pt x="61" y="1"/>
                      <a:pt x="0" y="67"/>
                      <a:pt x="37" y="142"/>
                    </a:cubicBezTo>
                    <a:cubicBezTo>
                      <a:pt x="94" y="268"/>
                      <a:pt x="140" y="402"/>
                      <a:pt x="178" y="535"/>
                    </a:cubicBezTo>
                    <a:cubicBezTo>
                      <a:pt x="212" y="649"/>
                      <a:pt x="231" y="781"/>
                      <a:pt x="296" y="881"/>
                    </a:cubicBezTo>
                    <a:cubicBezTo>
                      <a:pt x="315" y="912"/>
                      <a:pt x="351" y="928"/>
                      <a:pt x="386" y="928"/>
                    </a:cubicBezTo>
                    <a:cubicBezTo>
                      <a:pt x="428" y="928"/>
                      <a:pt x="468" y="905"/>
                      <a:pt x="478" y="858"/>
                    </a:cubicBezTo>
                    <a:cubicBezTo>
                      <a:pt x="531" y="584"/>
                      <a:pt x="342" y="272"/>
                      <a:pt x="201" y="48"/>
                    </a:cubicBezTo>
                    <a:cubicBezTo>
                      <a:pt x="181" y="14"/>
                      <a:pt x="152" y="1"/>
                      <a:pt x="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47"/>
              <p:cNvSpPr/>
              <p:nvPr/>
            </p:nvSpPr>
            <p:spPr>
              <a:xfrm rot="121333" flipH="1">
                <a:off x="8625507" y="2163727"/>
                <a:ext cx="14753" cy="2526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007" extrusionOk="0">
                    <a:moveTo>
                      <a:pt x="120" y="1"/>
                    </a:moveTo>
                    <a:cubicBezTo>
                      <a:pt x="60" y="1"/>
                      <a:pt x="0" y="53"/>
                      <a:pt x="18" y="128"/>
                    </a:cubicBezTo>
                    <a:cubicBezTo>
                      <a:pt x="98" y="435"/>
                      <a:pt x="151" y="789"/>
                      <a:pt x="424" y="995"/>
                    </a:cubicBezTo>
                    <a:cubicBezTo>
                      <a:pt x="437" y="1003"/>
                      <a:pt x="450" y="1007"/>
                      <a:pt x="463" y="1007"/>
                    </a:cubicBezTo>
                    <a:cubicBezTo>
                      <a:pt x="505" y="1007"/>
                      <a:pt x="540" y="963"/>
                      <a:pt x="546" y="922"/>
                    </a:cubicBezTo>
                    <a:cubicBezTo>
                      <a:pt x="588" y="599"/>
                      <a:pt x="368" y="310"/>
                      <a:pt x="204" y="47"/>
                    </a:cubicBezTo>
                    <a:cubicBezTo>
                      <a:pt x="183" y="15"/>
                      <a:pt x="152" y="1"/>
                      <a:pt x="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47"/>
              <p:cNvSpPr/>
              <p:nvPr/>
            </p:nvSpPr>
            <p:spPr>
              <a:xfrm rot="121333" flipH="1">
                <a:off x="8693575" y="2165574"/>
                <a:ext cx="10337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838" extrusionOk="0">
                    <a:moveTo>
                      <a:pt x="130" y="0"/>
                    </a:moveTo>
                    <a:cubicBezTo>
                      <a:pt x="66" y="0"/>
                      <a:pt x="1" y="42"/>
                      <a:pt x="9" y="120"/>
                    </a:cubicBezTo>
                    <a:cubicBezTo>
                      <a:pt x="24" y="253"/>
                      <a:pt x="29" y="382"/>
                      <a:pt x="43" y="515"/>
                    </a:cubicBezTo>
                    <a:cubicBezTo>
                      <a:pt x="55" y="633"/>
                      <a:pt x="59" y="766"/>
                      <a:pt x="176" y="823"/>
                    </a:cubicBezTo>
                    <a:cubicBezTo>
                      <a:pt x="195" y="832"/>
                      <a:pt x="216" y="837"/>
                      <a:pt x="236" y="837"/>
                    </a:cubicBezTo>
                    <a:cubicBezTo>
                      <a:pt x="266" y="837"/>
                      <a:pt x="295" y="827"/>
                      <a:pt x="317" y="805"/>
                    </a:cubicBezTo>
                    <a:cubicBezTo>
                      <a:pt x="412" y="709"/>
                      <a:pt x="374" y="591"/>
                      <a:pt x="348" y="473"/>
                    </a:cubicBezTo>
                    <a:cubicBezTo>
                      <a:pt x="317" y="344"/>
                      <a:pt x="280" y="219"/>
                      <a:pt x="249" y="86"/>
                    </a:cubicBezTo>
                    <a:cubicBezTo>
                      <a:pt x="235" y="28"/>
                      <a:pt x="183" y="0"/>
                      <a:pt x="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7"/>
              <p:cNvSpPr/>
              <p:nvPr/>
            </p:nvSpPr>
            <p:spPr>
              <a:xfrm rot="121333" flipH="1">
                <a:off x="8670380" y="2145590"/>
                <a:ext cx="11165" cy="2250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97" extrusionOk="0">
                    <a:moveTo>
                      <a:pt x="130" y="0"/>
                    </a:moveTo>
                    <a:cubicBezTo>
                      <a:pt x="77" y="0"/>
                      <a:pt x="20" y="39"/>
                      <a:pt x="15" y="104"/>
                    </a:cubicBezTo>
                    <a:cubicBezTo>
                      <a:pt x="0" y="355"/>
                      <a:pt x="11" y="762"/>
                      <a:pt x="285" y="884"/>
                    </a:cubicBezTo>
                    <a:cubicBezTo>
                      <a:pt x="302" y="892"/>
                      <a:pt x="319" y="896"/>
                      <a:pt x="335" y="896"/>
                    </a:cubicBezTo>
                    <a:cubicBezTo>
                      <a:pt x="385" y="896"/>
                      <a:pt x="424" y="859"/>
                      <a:pt x="429" y="804"/>
                    </a:cubicBezTo>
                    <a:cubicBezTo>
                      <a:pt x="445" y="679"/>
                      <a:pt x="388" y="560"/>
                      <a:pt x="342" y="446"/>
                    </a:cubicBezTo>
                    <a:cubicBezTo>
                      <a:pt x="297" y="329"/>
                      <a:pt x="247" y="200"/>
                      <a:pt x="220" y="74"/>
                    </a:cubicBezTo>
                    <a:cubicBezTo>
                      <a:pt x="209" y="23"/>
                      <a:pt x="170" y="0"/>
                      <a:pt x="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7"/>
              <p:cNvSpPr/>
              <p:nvPr/>
            </p:nvSpPr>
            <p:spPr>
              <a:xfrm rot="121333" flipH="1">
                <a:off x="8653945" y="2100389"/>
                <a:ext cx="13523" cy="21426"/>
              </a:xfrm>
              <a:custGeom>
                <a:avLst/>
                <a:gdLst/>
                <a:ahLst/>
                <a:cxnLst/>
                <a:rect l="l" t="t" r="r" b="b"/>
                <a:pathLst>
                  <a:path w="539" h="854" extrusionOk="0">
                    <a:moveTo>
                      <a:pt x="174" y="1"/>
                    </a:moveTo>
                    <a:cubicBezTo>
                      <a:pt x="90" y="1"/>
                      <a:pt x="1" y="80"/>
                      <a:pt x="29" y="180"/>
                    </a:cubicBezTo>
                    <a:cubicBezTo>
                      <a:pt x="63" y="314"/>
                      <a:pt x="105" y="446"/>
                      <a:pt x="143" y="575"/>
                    </a:cubicBezTo>
                    <a:cubicBezTo>
                      <a:pt x="181" y="701"/>
                      <a:pt x="234" y="796"/>
                      <a:pt x="356" y="849"/>
                    </a:cubicBezTo>
                    <a:cubicBezTo>
                      <a:pt x="364" y="852"/>
                      <a:pt x="373" y="854"/>
                      <a:pt x="383" y="854"/>
                    </a:cubicBezTo>
                    <a:cubicBezTo>
                      <a:pt x="420" y="854"/>
                      <a:pt x="462" y="831"/>
                      <a:pt x="478" y="800"/>
                    </a:cubicBezTo>
                    <a:cubicBezTo>
                      <a:pt x="539" y="679"/>
                      <a:pt x="500" y="565"/>
                      <a:pt x="451" y="446"/>
                    </a:cubicBezTo>
                    <a:cubicBezTo>
                      <a:pt x="397" y="321"/>
                      <a:pt x="344" y="195"/>
                      <a:pt x="283" y="70"/>
                    </a:cubicBezTo>
                    <a:cubicBezTo>
                      <a:pt x="259" y="21"/>
                      <a:pt x="217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7"/>
              <p:cNvSpPr/>
              <p:nvPr/>
            </p:nvSpPr>
            <p:spPr>
              <a:xfrm rot="121333" flipH="1">
                <a:off x="8693259" y="2047174"/>
                <a:ext cx="9258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15" extrusionOk="0">
                    <a:moveTo>
                      <a:pt x="68" y="0"/>
                    </a:moveTo>
                    <a:cubicBezTo>
                      <a:pt x="33" y="0"/>
                      <a:pt x="1" y="22"/>
                      <a:pt x="7" y="68"/>
                    </a:cubicBezTo>
                    <a:cubicBezTo>
                      <a:pt x="45" y="375"/>
                      <a:pt x="56" y="691"/>
                      <a:pt x="197" y="972"/>
                    </a:cubicBezTo>
                    <a:cubicBezTo>
                      <a:pt x="213" y="1002"/>
                      <a:pt x="240" y="1015"/>
                      <a:pt x="267" y="1015"/>
                    </a:cubicBezTo>
                    <a:cubicBezTo>
                      <a:pt x="313" y="1015"/>
                      <a:pt x="362" y="979"/>
                      <a:pt x="364" y="926"/>
                    </a:cubicBezTo>
                    <a:cubicBezTo>
                      <a:pt x="368" y="619"/>
                      <a:pt x="239" y="337"/>
                      <a:pt x="140" y="48"/>
                    </a:cubicBezTo>
                    <a:cubicBezTo>
                      <a:pt x="129" y="17"/>
                      <a:pt x="98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7"/>
              <p:cNvSpPr/>
              <p:nvPr/>
            </p:nvSpPr>
            <p:spPr>
              <a:xfrm rot="121333" flipH="1">
                <a:off x="8711237" y="2064170"/>
                <a:ext cx="10412" cy="1693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675" extrusionOk="0">
                    <a:moveTo>
                      <a:pt x="172" y="1"/>
                    </a:moveTo>
                    <a:cubicBezTo>
                      <a:pt x="124" y="1"/>
                      <a:pt x="73" y="28"/>
                      <a:pt x="65" y="78"/>
                    </a:cubicBezTo>
                    <a:cubicBezTo>
                      <a:pt x="34" y="241"/>
                      <a:pt x="0" y="461"/>
                      <a:pt x="99" y="610"/>
                    </a:cubicBezTo>
                    <a:cubicBezTo>
                      <a:pt x="128" y="654"/>
                      <a:pt x="171" y="674"/>
                      <a:pt x="213" y="674"/>
                    </a:cubicBezTo>
                    <a:cubicBezTo>
                      <a:pt x="270" y="674"/>
                      <a:pt x="326" y="638"/>
                      <a:pt x="350" y="575"/>
                    </a:cubicBezTo>
                    <a:cubicBezTo>
                      <a:pt x="414" y="412"/>
                      <a:pt x="323" y="203"/>
                      <a:pt x="258" y="51"/>
                    </a:cubicBezTo>
                    <a:cubicBezTo>
                      <a:pt x="244" y="16"/>
                      <a:pt x="209" y="1"/>
                      <a:pt x="172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7"/>
              <p:cNvSpPr/>
              <p:nvPr/>
            </p:nvSpPr>
            <p:spPr>
              <a:xfrm rot="121333" flipH="1">
                <a:off x="8710904" y="2115966"/>
                <a:ext cx="9860" cy="1891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754" extrusionOk="0">
                    <a:moveTo>
                      <a:pt x="150" y="0"/>
                    </a:moveTo>
                    <a:cubicBezTo>
                      <a:pt x="117" y="0"/>
                      <a:pt x="86" y="18"/>
                      <a:pt x="81" y="59"/>
                    </a:cubicBezTo>
                    <a:cubicBezTo>
                      <a:pt x="54" y="241"/>
                      <a:pt x="1" y="534"/>
                      <a:pt x="111" y="698"/>
                    </a:cubicBezTo>
                    <a:cubicBezTo>
                      <a:pt x="136" y="732"/>
                      <a:pt x="179" y="754"/>
                      <a:pt x="220" y="754"/>
                    </a:cubicBezTo>
                    <a:cubicBezTo>
                      <a:pt x="257" y="754"/>
                      <a:pt x="291" y="737"/>
                      <a:pt x="309" y="698"/>
                    </a:cubicBezTo>
                    <a:cubicBezTo>
                      <a:pt x="392" y="512"/>
                      <a:pt x="301" y="245"/>
                      <a:pt x="241" y="59"/>
                    </a:cubicBezTo>
                    <a:cubicBezTo>
                      <a:pt x="229" y="23"/>
                      <a:pt x="188" y="0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7"/>
              <p:cNvSpPr/>
              <p:nvPr/>
            </p:nvSpPr>
            <p:spPr>
              <a:xfrm rot="121333" flipH="1">
                <a:off x="8682092" y="2098185"/>
                <a:ext cx="14251" cy="31287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247" extrusionOk="0">
                    <a:moveTo>
                      <a:pt x="122" y="1"/>
                    </a:moveTo>
                    <a:cubicBezTo>
                      <a:pt x="74" y="1"/>
                      <a:pt x="27" y="33"/>
                      <a:pt x="23" y="99"/>
                    </a:cubicBezTo>
                    <a:cubicBezTo>
                      <a:pt x="0" y="460"/>
                      <a:pt x="16" y="985"/>
                      <a:pt x="331" y="1224"/>
                    </a:cubicBezTo>
                    <a:cubicBezTo>
                      <a:pt x="352" y="1240"/>
                      <a:pt x="376" y="1247"/>
                      <a:pt x="401" y="1247"/>
                    </a:cubicBezTo>
                    <a:cubicBezTo>
                      <a:pt x="481" y="1247"/>
                      <a:pt x="568" y="1176"/>
                      <a:pt x="559" y="1091"/>
                    </a:cubicBezTo>
                    <a:cubicBezTo>
                      <a:pt x="540" y="928"/>
                      <a:pt x="445" y="802"/>
                      <a:pt x="384" y="651"/>
                    </a:cubicBezTo>
                    <a:cubicBezTo>
                      <a:pt x="316" y="479"/>
                      <a:pt x="251" y="286"/>
                      <a:pt x="228" y="99"/>
                    </a:cubicBezTo>
                    <a:cubicBezTo>
                      <a:pt x="221" y="34"/>
                      <a:pt x="171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7"/>
              <p:cNvSpPr/>
              <p:nvPr/>
            </p:nvSpPr>
            <p:spPr>
              <a:xfrm rot="121333" flipH="1">
                <a:off x="8489157" y="2381122"/>
                <a:ext cx="677669" cy="263641"/>
              </a:xfrm>
              <a:custGeom>
                <a:avLst/>
                <a:gdLst/>
                <a:ahLst/>
                <a:cxnLst/>
                <a:rect l="l" t="t" r="r" b="b"/>
                <a:pathLst>
                  <a:path w="27010" h="10508" extrusionOk="0">
                    <a:moveTo>
                      <a:pt x="4007" y="1"/>
                    </a:moveTo>
                    <a:cubicBezTo>
                      <a:pt x="3262" y="1"/>
                      <a:pt x="2716" y="181"/>
                      <a:pt x="2434" y="588"/>
                    </a:cubicBezTo>
                    <a:cubicBezTo>
                      <a:pt x="0" y="4110"/>
                      <a:pt x="27009" y="10508"/>
                      <a:pt x="27009" y="10508"/>
                    </a:cubicBezTo>
                    <a:cubicBezTo>
                      <a:pt x="27009" y="10508"/>
                      <a:pt x="9698" y="1"/>
                      <a:pt x="4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7"/>
              <p:cNvSpPr/>
              <p:nvPr/>
            </p:nvSpPr>
            <p:spPr>
              <a:xfrm rot="121333" flipH="1">
                <a:off x="9041960" y="2443808"/>
                <a:ext cx="28477" cy="1947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776" extrusionOk="0">
                    <a:moveTo>
                      <a:pt x="145" y="1"/>
                    </a:moveTo>
                    <a:cubicBezTo>
                      <a:pt x="64" y="1"/>
                      <a:pt x="0" y="104"/>
                      <a:pt x="72" y="174"/>
                    </a:cubicBezTo>
                    <a:cubicBezTo>
                      <a:pt x="206" y="299"/>
                      <a:pt x="335" y="417"/>
                      <a:pt x="483" y="527"/>
                    </a:cubicBezTo>
                    <a:cubicBezTo>
                      <a:pt x="624" y="634"/>
                      <a:pt x="772" y="759"/>
                      <a:pt x="947" y="775"/>
                    </a:cubicBezTo>
                    <a:cubicBezTo>
                      <a:pt x="952" y="775"/>
                      <a:pt x="956" y="775"/>
                      <a:pt x="960" y="775"/>
                    </a:cubicBezTo>
                    <a:cubicBezTo>
                      <a:pt x="1060" y="775"/>
                      <a:pt x="1135" y="638"/>
                      <a:pt x="1076" y="554"/>
                    </a:cubicBezTo>
                    <a:cubicBezTo>
                      <a:pt x="978" y="417"/>
                      <a:pt x="814" y="353"/>
                      <a:pt x="670" y="273"/>
                    </a:cubicBezTo>
                    <a:cubicBezTo>
                      <a:pt x="510" y="185"/>
                      <a:pt x="351" y="102"/>
                      <a:pt x="195" y="14"/>
                    </a:cubicBezTo>
                    <a:cubicBezTo>
                      <a:pt x="178" y="5"/>
                      <a:pt x="161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7"/>
              <p:cNvSpPr/>
              <p:nvPr/>
            </p:nvSpPr>
            <p:spPr>
              <a:xfrm rot="121333" flipH="1">
                <a:off x="9038185" y="2425594"/>
                <a:ext cx="23986" cy="1653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659" extrusionOk="0">
                    <a:moveTo>
                      <a:pt x="142" y="1"/>
                    </a:moveTo>
                    <a:cubicBezTo>
                      <a:pt x="53" y="1"/>
                      <a:pt x="1" y="119"/>
                      <a:pt x="66" y="188"/>
                    </a:cubicBezTo>
                    <a:cubicBezTo>
                      <a:pt x="180" y="305"/>
                      <a:pt x="298" y="408"/>
                      <a:pt x="431" y="500"/>
                    </a:cubicBezTo>
                    <a:cubicBezTo>
                      <a:pt x="539" y="569"/>
                      <a:pt x="642" y="658"/>
                      <a:pt x="769" y="658"/>
                    </a:cubicBezTo>
                    <a:cubicBezTo>
                      <a:pt x="793" y="658"/>
                      <a:pt x="819" y="655"/>
                      <a:pt x="845" y="648"/>
                    </a:cubicBezTo>
                    <a:cubicBezTo>
                      <a:pt x="917" y="625"/>
                      <a:pt x="955" y="553"/>
                      <a:pt x="940" y="484"/>
                    </a:cubicBezTo>
                    <a:cubicBezTo>
                      <a:pt x="906" y="321"/>
                      <a:pt x="747" y="260"/>
                      <a:pt x="613" y="188"/>
                    </a:cubicBezTo>
                    <a:cubicBezTo>
                      <a:pt x="473" y="107"/>
                      <a:pt x="328" y="51"/>
                      <a:pt x="172" y="5"/>
                    </a:cubicBezTo>
                    <a:cubicBezTo>
                      <a:pt x="161" y="2"/>
                      <a:pt x="152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47"/>
              <p:cNvSpPr/>
              <p:nvPr/>
            </p:nvSpPr>
            <p:spPr>
              <a:xfrm rot="121333" flipH="1">
                <a:off x="9017932" y="2405023"/>
                <a:ext cx="35502" cy="16233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647" extrusionOk="0">
                    <a:moveTo>
                      <a:pt x="171" y="0"/>
                    </a:moveTo>
                    <a:cubicBezTo>
                      <a:pt x="44" y="0"/>
                      <a:pt x="0" y="175"/>
                      <a:pt x="133" y="222"/>
                    </a:cubicBezTo>
                    <a:cubicBezTo>
                      <a:pt x="510" y="359"/>
                      <a:pt x="871" y="576"/>
                      <a:pt x="1266" y="644"/>
                    </a:cubicBezTo>
                    <a:cubicBezTo>
                      <a:pt x="1273" y="646"/>
                      <a:pt x="1279" y="646"/>
                      <a:pt x="1285" y="646"/>
                    </a:cubicBezTo>
                    <a:cubicBezTo>
                      <a:pt x="1363" y="646"/>
                      <a:pt x="1414" y="555"/>
                      <a:pt x="1354" y="488"/>
                    </a:cubicBezTo>
                    <a:cubicBezTo>
                      <a:pt x="1061" y="165"/>
                      <a:pt x="609" y="67"/>
                      <a:pt x="194" y="2"/>
                    </a:cubicBezTo>
                    <a:cubicBezTo>
                      <a:pt x="186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47"/>
              <p:cNvSpPr/>
              <p:nvPr/>
            </p:nvSpPr>
            <p:spPr>
              <a:xfrm rot="121333" flipH="1">
                <a:off x="8969278" y="2480837"/>
                <a:ext cx="25993" cy="13774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49" extrusionOk="0">
                    <a:moveTo>
                      <a:pt x="134" y="0"/>
                    </a:moveTo>
                    <a:cubicBezTo>
                      <a:pt x="5" y="0"/>
                      <a:pt x="1" y="180"/>
                      <a:pt x="85" y="245"/>
                    </a:cubicBezTo>
                    <a:cubicBezTo>
                      <a:pt x="199" y="332"/>
                      <a:pt x="347" y="385"/>
                      <a:pt x="476" y="447"/>
                    </a:cubicBezTo>
                    <a:cubicBezTo>
                      <a:pt x="602" y="503"/>
                      <a:pt x="731" y="545"/>
                      <a:pt x="868" y="549"/>
                    </a:cubicBezTo>
                    <a:cubicBezTo>
                      <a:pt x="978" y="549"/>
                      <a:pt x="1035" y="408"/>
                      <a:pt x="959" y="332"/>
                    </a:cubicBezTo>
                    <a:cubicBezTo>
                      <a:pt x="853" y="234"/>
                      <a:pt x="720" y="173"/>
                      <a:pt x="583" y="124"/>
                    </a:cubicBezTo>
                    <a:cubicBezTo>
                      <a:pt x="442" y="74"/>
                      <a:pt x="297" y="17"/>
                      <a:pt x="153" y="1"/>
                    </a:cubicBezTo>
                    <a:cubicBezTo>
                      <a:pt x="146" y="0"/>
                      <a:pt x="140" y="0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47"/>
              <p:cNvSpPr/>
              <p:nvPr/>
            </p:nvSpPr>
            <p:spPr>
              <a:xfrm rot="121333" flipH="1">
                <a:off x="8946828" y="2457911"/>
                <a:ext cx="32140" cy="1743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695" extrusionOk="0">
                    <a:moveTo>
                      <a:pt x="174" y="1"/>
                    </a:moveTo>
                    <a:cubicBezTo>
                      <a:pt x="40" y="1"/>
                      <a:pt x="0" y="204"/>
                      <a:pt x="143" y="253"/>
                    </a:cubicBezTo>
                    <a:cubicBezTo>
                      <a:pt x="444" y="363"/>
                      <a:pt x="741" y="522"/>
                      <a:pt x="1022" y="675"/>
                    </a:cubicBezTo>
                    <a:cubicBezTo>
                      <a:pt x="1047" y="688"/>
                      <a:pt x="1072" y="695"/>
                      <a:pt x="1095" y="695"/>
                    </a:cubicBezTo>
                    <a:cubicBezTo>
                      <a:pt x="1216" y="695"/>
                      <a:pt x="1281" y="521"/>
                      <a:pt x="1162" y="431"/>
                    </a:cubicBezTo>
                    <a:cubicBezTo>
                      <a:pt x="873" y="211"/>
                      <a:pt x="562" y="93"/>
                      <a:pt x="211" y="6"/>
                    </a:cubicBezTo>
                    <a:cubicBezTo>
                      <a:pt x="198" y="2"/>
                      <a:pt x="186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47"/>
              <p:cNvSpPr/>
              <p:nvPr/>
            </p:nvSpPr>
            <p:spPr>
              <a:xfrm rot="121333" flipH="1">
                <a:off x="9002114" y="2453400"/>
                <a:ext cx="20297" cy="1031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411" extrusionOk="0">
                    <a:moveTo>
                      <a:pt x="165" y="0"/>
                    </a:moveTo>
                    <a:cubicBezTo>
                      <a:pt x="63" y="0"/>
                      <a:pt x="1" y="153"/>
                      <a:pt x="105" y="206"/>
                    </a:cubicBezTo>
                    <a:cubicBezTo>
                      <a:pt x="270" y="285"/>
                      <a:pt x="452" y="411"/>
                      <a:pt x="638" y="411"/>
                    </a:cubicBezTo>
                    <a:cubicBezTo>
                      <a:pt x="740" y="411"/>
                      <a:pt x="809" y="269"/>
                      <a:pt x="726" y="201"/>
                    </a:cubicBezTo>
                    <a:cubicBezTo>
                      <a:pt x="581" y="76"/>
                      <a:pt x="372" y="50"/>
                      <a:pt x="193" y="4"/>
                    </a:cubicBezTo>
                    <a:cubicBezTo>
                      <a:pt x="184" y="1"/>
                      <a:pt x="174" y="0"/>
                      <a:pt x="1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47"/>
              <p:cNvSpPr/>
              <p:nvPr/>
            </p:nvSpPr>
            <p:spPr>
              <a:xfrm rot="121333" flipH="1">
                <a:off x="8891577" y="2498032"/>
                <a:ext cx="24839" cy="13498"/>
              </a:xfrm>
              <a:custGeom>
                <a:avLst/>
                <a:gdLst/>
                <a:ahLst/>
                <a:cxnLst/>
                <a:rect l="l" t="t" r="r" b="b"/>
                <a:pathLst>
                  <a:path w="990" h="538" extrusionOk="0">
                    <a:moveTo>
                      <a:pt x="116" y="0"/>
                    </a:moveTo>
                    <a:cubicBezTo>
                      <a:pt x="34" y="0"/>
                      <a:pt x="0" y="108"/>
                      <a:pt x="51" y="169"/>
                    </a:cubicBezTo>
                    <a:cubicBezTo>
                      <a:pt x="138" y="287"/>
                      <a:pt x="291" y="370"/>
                      <a:pt x="424" y="431"/>
                    </a:cubicBezTo>
                    <a:cubicBezTo>
                      <a:pt x="522" y="479"/>
                      <a:pt x="645" y="537"/>
                      <a:pt x="760" y="537"/>
                    </a:cubicBezTo>
                    <a:cubicBezTo>
                      <a:pt x="792" y="537"/>
                      <a:pt x="823" y="533"/>
                      <a:pt x="853" y="522"/>
                    </a:cubicBezTo>
                    <a:cubicBezTo>
                      <a:pt x="941" y="492"/>
                      <a:pt x="990" y="374"/>
                      <a:pt x="910" y="301"/>
                    </a:cubicBezTo>
                    <a:cubicBezTo>
                      <a:pt x="812" y="215"/>
                      <a:pt x="663" y="206"/>
                      <a:pt x="534" y="164"/>
                    </a:cubicBezTo>
                    <a:cubicBezTo>
                      <a:pt x="401" y="123"/>
                      <a:pt x="279" y="50"/>
                      <a:pt x="146" y="5"/>
                    </a:cubicBezTo>
                    <a:cubicBezTo>
                      <a:pt x="135" y="2"/>
                      <a:pt x="125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47"/>
              <p:cNvSpPr/>
              <p:nvPr/>
            </p:nvSpPr>
            <p:spPr>
              <a:xfrm rot="121333" flipH="1">
                <a:off x="8874868" y="2474411"/>
                <a:ext cx="27197" cy="11842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472" extrusionOk="0">
                    <a:moveTo>
                      <a:pt x="216" y="0"/>
                    </a:moveTo>
                    <a:cubicBezTo>
                      <a:pt x="56" y="0"/>
                      <a:pt x="1" y="239"/>
                      <a:pt x="171" y="293"/>
                    </a:cubicBezTo>
                    <a:cubicBezTo>
                      <a:pt x="304" y="331"/>
                      <a:pt x="438" y="369"/>
                      <a:pt x="566" y="407"/>
                    </a:cubicBezTo>
                    <a:cubicBezTo>
                      <a:pt x="662" y="436"/>
                      <a:pt x="756" y="472"/>
                      <a:pt x="852" y="472"/>
                    </a:cubicBezTo>
                    <a:cubicBezTo>
                      <a:pt x="882" y="472"/>
                      <a:pt x="913" y="468"/>
                      <a:pt x="943" y="460"/>
                    </a:cubicBezTo>
                    <a:cubicBezTo>
                      <a:pt x="1042" y="434"/>
                      <a:pt x="1084" y="297"/>
                      <a:pt x="1004" y="225"/>
                    </a:cubicBezTo>
                    <a:cubicBezTo>
                      <a:pt x="908" y="133"/>
                      <a:pt x="783" y="118"/>
                      <a:pt x="654" y="92"/>
                    </a:cubicBezTo>
                    <a:cubicBezTo>
                      <a:pt x="521" y="65"/>
                      <a:pt x="388" y="34"/>
                      <a:pt x="251" y="4"/>
                    </a:cubicBezTo>
                    <a:cubicBezTo>
                      <a:pt x="239" y="1"/>
                      <a:pt x="227" y="0"/>
                      <a:pt x="2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47"/>
              <p:cNvSpPr/>
              <p:nvPr/>
            </p:nvSpPr>
            <p:spPr>
              <a:xfrm rot="121333" flipH="1">
                <a:off x="8918457" y="2443838"/>
                <a:ext cx="19971" cy="9885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94" extrusionOk="0">
                    <a:moveTo>
                      <a:pt x="136" y="0"/>
                    </a:moveTo>
                    <a:cubicBezTo>
                      <a:pt x="23" y="0"/>
                      <a:pt x="1" y="187"/>
                      <a:pt x="115" y="213"/>
                    </a:cubicBezTo>
                    <a:cubicBezTo>
                      <a:pt x="210" y="232"/>
                      <a:pt x="305" y="259"/>
                      <a:pt x="396" y="297"/>
                    </a:cubicBezTo>
                    <a:cubicBezTo>
                      <a:pt x="477" y="329"/>
                      <a:pt x="555" y="393"/>
                      <a:pt x="642" y="393"/>
                    </a:cubicBezTo>
                    <a:cubicBezTo>
                      <a:pt x="649" y="393"/>
                      <a:pt x="656" y="393"/>
                      <a:pt x="663" y="392"/>
                    </a:cubicBezTo>
                    <a:cubicBezTo>
                      <a:pt x="747" y="385"/>
                      <a:pt x="796" y="309"/>
                      <a:pt x="758" y="232"/>
                    </a:cubicBezTo>
                    <a:cubicBezTo>
                      <a:pt x="705" y="134"/>
                      <a:pt x="579" y="104"/>
                      <a:pt x="480" y="69"/>
                    </a:cubicBezTo>
                    <a:cubicBezTo>
                      <a:pt x="370" y="35"/>
                      <a:pt x="256" y="16"/>
                      <a:pt x="145" y="0"/>
                    </a:cubicBezTo>
                    <a:cubicBezTo>
                      <a:pt x="142" y="0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47"/>
              <p:cNvSpPr/>
              <p:nvPr/>
            </p:nvSpPr>
            <p:spPr>
              <a:xfrm rot="121333" flipH="1">
                <a:off x="8835271" y="2505474"/>
                <a:ext cx="27172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560" extrusionOk="0">
                    <a:moveTo>
                      <a:pt x="100" y="0"/>
                    </a:moveTo>
                    <a:cubicBezTo>
                      <a:pt x="32" y="0"/>
                      <a:pt x="1" y="93"/>
                      <a:pt x="49" y="137"/>
                    </a:cubicBezTo>
                    <a:cubicBezTo>
                      <a:pt x="170" y="255"/>
                      <a:pt x="319" y="342"/>
                      <a:pt x="467" y="418"/>
                    </a:cubicBezTo>
                    <a:cubicBezTo>
                      <a:pt x="605" y="489"/>
                      <a:pt x="750" y="560"/>
                      <a:pt x="904" y="560"/>
                    </a:cubicBezTo>
                    <a:cubicBezTo>
                      <a:pt x="915" y="560"/>
                      <a:pt x="927" y="559"/>
                      <a:pt x="939" y="559"/>
                    </a:cubicBezTo>
                    <a:cubicBezTo>
                      <a:pt x="1041" y="551"/>
                      <a:pt x="1083" y="441"/>
                      <a:pt x="1018" y="365"/>
                    </a:cubicBezTo>
                    <a:cubicBezTo>
                      <a:pt x="916" y="232"/>
                      <a:pt x="752" y="171"/>
                      <a:pt x="596" y="118"/>
                    </a:cubicBezTo>
                    <a:cubicBezTo>
                      <a:pt x="437" y="60"/>
                      <a:pt x="273" y="8"/>
                      <a:pt x="105" y="0"/>
                    </a:cubicBezTo>
                    <a:cubicBezTo>
                      <a:pt x="104" y="0"/>
                      <a:pt x="102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47"/>
              <p:cNvSpPr/>
              <p:nvPr/>
            </p:nvSpPr>
            <p:spPr>
              <a:xfrm rot="121333" flipH="1">
                <a:off x="8800981" y="2489616"/>
                <a:ext cx="30785" cy="14326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571" extrusionOk="0">
                    <a:moveTo>
                      <a:pt x="163" y="0"/>
                    </a:moveTo>
                    <a:cubicBezTo>
                      <a:pt x="57" y="0"/>
                      <a:pt x="1" y="177"/>
                      <a:pt x="112" y="225"/>
                    </a:cubicBezTo>
                    <a:cubicBezTo>
                      <a:pt x="265" y="290"/>
                      <a:pt x="424" y="343"/>
                      <a:pt x="581" y="407"/>
                    </a:cubicBezTo>
                    <a:cubicBezTo>
                      <a:pt x="722" y="467"/>
                      <a:pt x="872" y="571"/>
                      <a:pt x="1029" y="571"/>
                    </a:cubicBezTo>
                    <a:cubicBezTo>
                      <a:pt x="1031" y="571"/>
                      <a:pt x="1034" y="571"/>
                      <a:pt x="1037" y="571"/>
                    </a:cubicBezTo>
                    <a:cubicBezTo>
                      <a:pt x="1135" y="571"/>
                      <a:pt x="1227" y="449"/>
                      <a:pt x="1158" y="362"/>
                    </a:cubicBezTo>
                    <a:cubicBezTo>
                      <a:pt x="1056" y="217"/>
                      <a:pt x="881" y="167"/>
                      <a:pt x="714" y="114"/>
                    </a:cubicBezTo>
                    <a:cubicBezTo>
                      <a:pt x="539" y="53"/>
                      <a:pt x="356" y="11"/>
                      <a:pt x="170" y="0"/>
                    </a:cubicBezTo>
                    <a:cubicBezTo>
                      <a:pt x="168" y="0"/>
                      <a:pt x="16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47"/>
              <p:cNvSpPr/>
              <p:nvPr/>
            </p:nvSpPr>
            <p:spPr>
              <a:xfrm rot="121333" flipH="1">
                <a:off x="8809157" y="2530646"/>
                <a:ext cx="23434" cy="15104"/>
              </a:xfrm>
              <a:custGeom>
                <a:avLst/>
                <a:gdLst/>
                <a:ahLst/>
                <a:cxnLst/>
                <a:rect l="l" t="t" r="r" b="b"/>
                <a:pathLst>
                  <a:path w="934" h="602" extrusionOk="0">
                    <a:moveTo>
                      <a:pt x="121" y="1"/>
                    </a:moveTo>
                    <a:cubicBezTo>
                      <a:pt x="28" y="1"/>
                      <a:pt x="0" y="140"/>
                      <a:pt x="78" y="197"/>
                    </a:cubicBezTo>
                    <a:cubicBezTo>
                      <a:pt x="184" y="277"/>
                      <a:pt x="287" y="361"/>
                      <a:pt x="394" y="441"/>
                    </a:cubicBezTo>
                    <a:cubicBezTo>
                      <a:pt x="492" y="514"/>
                      <a:pt x="602" y="601"/>
                      <a:pt x="729" y="601"/>
                    </a:cubicBezTo>
                    <a:cubicBezTo>
                      <a:pt x="734" y="601"/>
                      <a:pt x="739" y="601"/>
                      <a:pt x="744" y="601"/>
                    </a:cubicBezTo>
                    <a:cubicBezTo>
                      <a:pt x="858" y="592"/>
                      <a:pt x="933" y="475"/>
                      <a:pt x="877" y="368"/>
                    </a:cubicBezTo>
                    <a:cubicBezTo>
                      <a:pt x="808" y="243"/>
                      <a:pt x="668" y="197"/>
                      <a:pt x="542" y="148"/>
                    </a:cubicBezTo>
                    <a:cubicBezTo>
                      <a:pt x="412" y="99"/>
                      <a:pt x="284" y="57"/>
                      <a:pt x="158" y="8"/>
                    </a:cubicBezTo>
                    <a:cubicBezTo>
                      <a:pt x="145" y="3"/>
                      <a:pt x="132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47"/>
              <p:cNvSpPr/>
              <p:nvPr/>
            </p:nvSpPr>
            <p:spPr>
              <a:xfrm rot="121333" flipH="1">
                <a:off x="8756758" y="2530079"/>
                <a:ext cx="32165" cy="10914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435" extrusionOk="0">
                    <a:moveTo>
                      <a:pt x="275" y="0"/>
                    </a:moveTo>
                    <a:cubicBezTo>
                      <a:pt x="223" y="0"/>
                      <a:pt x="172" y="3"/>
                      <a:pt x="122" y="8"/>
                    </a:cubicBezTo>
                    <a:cubicBezTo>
                      <a:pt x="20" y="19"/>
                      <a:pt x="1" y="149"/>
                      <a:pt x="99" y="191"/>
                    </a:cubicBezTo>
                    <a:cubicBezTo>
                      <a:pt x="282" y="263"/>
                      <a:pt x="487" y="305"/>
                      <a:pt x="677" y="365"/>
                    </a:cubicBezTo>
                    <a:cubicBezTo>
                      <a:pt x="797" y="402"/>
                      <a:pt x="907" y="435"/>
                      <a:pt x="1024" y="435"/>
                    </a:cubicBezTo>
                    <a:cubicBezTo>
                      <a:pt x="1078" y="435"/>
                      <a:pt x="1133" y="428"/>
                      <a:pt x="1191" y="411"/>
                    </a:cubicBezTo>
                    <a:cubicBezTo>
                      <a:pt x="1263" y="388"/>
                      <a:pt x="1282" y="300"/>
                      <a:pt x="1233" y="247"/>
                    </a:cubicBezTo>
                    <a:cubicBezTo>
                      <a:pt x="1099" y="103"/>
                      <a:pt x="936" y="65"/>
                      <a:pt x="745" y="42"/>
                    </a:cubicBezTo>
                    <a:cubicBezTo>
                      <a:pt x="594" y="22"/>
                      <a:pt x="432" y="0"/>
                      <a:pt x="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47"/>
              <p:cNvSpPr/>
              <p:nvPr/>
            </p:nvSpPr>
            <p:spPr>
              <a:xfrm rot="121333" flipH="1">
                <a:off x="8716311" y="2547985"/>
                <a:ext cx="32315" cy="13649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44" extrusionOk="0">
                    <a:moveTo>
                      <a:pt x="299" y="1"/>
                    </a:moveTo>
                    <a:cubicBezTo>
                      <a:pt x="279" y="1"/>
                      <a:pt x="259" y="1"/>
                      <a:pt x="239" y="2"/>
                    </a:cubicBezTo>
                    <a:cubicBezTo>
                      <a:pt x="16" y="6"/>
                      <a:pt x="0" y="291"/>
                      <a:pt x="186" y="367"/>
                    </a:cubicBezTo>
                    <a:cubicBezTo>
                      <a:pt x="411" y="458"/>
                      <a:pt x="662" y="488"/>
                      <a:pt x="897" y="538"/>
                    </a:cubicBezTo>
                    <a:cubicBezTo>
                      <a:pt x="914" y="542"/>
                      <a:pt x="931" y="543"/>
                      <a:pt x="946" y="543"/>
                    </a:cubicBezTo>
                    <a:cubicBezTo>
                      <a:pt x="1199" y="543"/>
                      <a:pt x="1288" y="140"/>
                      <a:pt x="1020" y="97"/>
                    </a:cubicBezTo>
                    <a:cubicBezTo>
                      <a:pt x="784" y="58"/>
                      <a:pt x="539" y="1"/>
                      <a:pt x="2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47"/>
              <p:cNvSpPr/>
              <p:nvPr/>
            </p:nvSpPr>
            <p:spPr>
              <a:xfrm rot="121333" flipH="1">
                <a:off x="8706602" y="2533649"/>
                <a:ext cx="23283" cy="11918"/>
              </a:xfrm>
              <a:custGeom>
                <a:avLst/>
                <a:gdLst/>
                <a:ahLst/>
                <a:cxnLst/>
                <a:rect l="l" t="t" r="r" b="b"/>
                <a:pathLst>
                  <a:path w="928" h="475" extrusionOk="0">
                    <a:moveTo>
                      <a:pt x="339" y="0"/>
                    </a:moveTo>
                    <a:cubicBezTo>
                      <a:pt x="237" y="0"/>
                      <a:pt x="137" y="21"/>
                      <a:pt x="65" y="93"/>
                    </a:cubicBezTo>
                    <a:cubicBezTo>
                      <a:pt x="1" y="154"/>
                      <a:pt x="15" y="264"/>
                      <a:pt x="92" y="309"/>
                    </a:cubicBezTo>
                    <a:cubicBezTo>
                      <a:pt x="194" y="370"/>
                      <a:pt x="331" y="359"/>
                      <a:pt x="445" y="393"/>
                    </a:cubicBezTo>
                    <a:cubicBezTo>
                      <a:pt x="502" y="412"/>
                      <a:pt x="552" y="443"/>
                      <a:pt x="608" y="462"/>
                    </a:cubicBezTo>
                    <a:cubicBezTo>
                      <a:pt x="638" y="471"/>
                      <a:pt x="665" y="475"/>
                      <a:pt x="693" y="475"/>
                    </a:cubicBezTo>
                    <a:cubicBezTo>
                      <a:pt x="730" y="475"/>
                      <a:pt x="767" y="468"/>
                      <a:pt x="806" y="462"/>
                    </a:cubicBezTo>
                    <a:cubicBezTo>
                      <a:pt x="882" y="446"/>
                      <a:pt x="928" y="355"/>
                      <a:pt x="905" y="283"/>
                    </a:cubicBezTo>
                    <a:cubicBezTo>
                      <a:pt x="856" y="104"/>
                      <a:pt x="700" y="47"/>
                      <a:pt x="529" y="17"/>
                    </a:cubicBezTo>
                    <a:cubicBezTo>
                      <a:pt x="469" y="8"/>
                      <a:pt x="40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47"/>
              <p:cNvSpPr/>
              <p:nvPr/>
            </p:nvSpPr>
            <p:spPr>
              <a:xfrm rot="121333" flipH="1">
                <a:off x="8655763" y="2561274"/>
                <a:ext cx="31663" cy="9484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378" extrusionOk="0">
                    <a:moveTo>
                      <a:pt x="701" y="1"/>
                    </a:moveTo>
                    <a:cubicBezTo>
                      <a:pt x="511" y="1"/>
                      <a:pt x="313" y="29"/>
                      <a:pt x="156" y="29"/>
                    </a:cubicBezTo>
                    <a:cubicBezTo>
                      <a:pt x="0" y="29"/>
                      <a:pt x="0" y="266"/>
                      <a:pt x="156" y="269"/>
                    </a:cubicBezTo>
                    <a:cubicBezTo>
                      <a:pt x="339" y="277"/>
                      <a:pt x="521" y="311"/>
                      <a:pt x="704" y="341"/>
                    </a:cubicBezTo>
                    <a:cubicBezTo>
                      <a:pt x="794" y="358"/>
                      <a:pt x="884" y="377"/>
                      <a:pt x="974" y="377"/>
                    </a:cubicBezTo>
                    <a:cubicBezTo>
                      <a:pt x="1031" y="377"/>
                      <a:pt x="1087" y="369"/>
                      <a:pt x="1144" y="349"/>
                    </a:cubicBezTo>
                    <a:cubicBezTo>
                      <a:pt x="1255" y="311"/>
                      <a:pt x="1262" y="185"/>
                      <a:pt x="1175" y="121"/>
                    </a:cubicBezTo>
                    <a:cubicBezTo>
                      <a:pt x="1049" y="26"/>
                      <a:pt x="878" y="1"/>
                      <a:pt x="7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47"/>
              <p:cNvSpPr/>
              <p:nvPr/>
            </p:nvSpPr>
            <p:spPr>
              <a:xfrm rot="121333" flipH="1">
                <a:off x="8335391" y="2473020"/>
                <a:ext cx="323680" cy="241211"/>
              </a:xfrm>
              <a:custGeom>
                <a:avLst/>
                <a:gdLst/>
                <a:ahLst/>
                <a:cxnLst/>
                <a:rect l="l" t="t" r="r" b="b"/>
                <a:pathLst>
                  <a:path w="12901" h="9614" extrusionOk="0">
                    <a:moveTo>
                      <a:pt x="8138" y="1"/>
                    </a:moveTo>
                    <a:cubicBezTo>
                      <a:pt x="7119" y="1"/>
                      <a:pt x="6562" y="5074"/>
                      <a:pt x="6562" y="5074"/>
                    </a:cubicBezTo>
                    <a:cubicBezTo>
                      <a:pt x="6562" y="5074"/>
                      <a:pt x="5760" y="987"/>
                      <a:pt x="4825" y="915"/>
                    </a:cubicBezTo>
                    <a:cubicBezTo>
                      <a:pt x="4817" y="915"/>
                      <a:pt x="4810" y="914"/>
                      <a:pt x="4803" y="914"/>
                    </a:cubicBezTo>
                    <a:cubicBezTo>
                      <a:pt x="3919" y="914"/>
                      <a:pt x="5472" y="5291"/>
                      <a:pt x="5472" y="5291"/>
                    </a:cubicBezTo>
                    <a:cubicBezTo>
                      <a:pt x="5472" y="5291"/>
                      <a:pt x="2788" y="1971"/>
                      <a:pt x="1465" y="1971"/>
                    </a:cubicBezTo>
                    <a:cubicBezTo>
                      <a:pt x="1347" y="1971"/>
                      <a:pt x="1239" y="1998"/>
                      <a:pt x="1145" y="2056"/>
                    </a:cubicBezTo>
                    <a:cubicBezTo>
                      <a:pt x="1" y="2763"/>
                      <a:pt x="3456" y="5295"/>
                      <a:pt x="3456" y="5295"/>
                    </a:cubicBezTo>
                    <a:cubicBezTo>
                      <a:pt x="3456" y="5295"/>
                      <a:pt x="4284" y="9614"/>
                      <a:pt x="6772" y="9614"/>
                    </a:cubicBezTo>
                    <a:cubicBezTo>
                      <a:pt x="6830" y="9614"/>
                      <a:pt x="6890" y="9611"/>
                      <a:pt x="6950" y="9607"/>
                    </a:cubicBezTo>
                    <a:cubicBezTo>
                      <a:pt x="9582" y="9389"/>
                      <a:pt x="9582" y="5770"/>
                      <a:pt x="9582" y="5770"/>
                    </a:cubicBezTo>
                    <a:cubicBezTo>
                      <a:pt x="9582" y="5770"/>
                      <a:pt x="12821" y="3462"/>
                      <a:pt x="12893" y="2462"/>
                    </a:cubicBezTo>
                    <a:cubicBezTo>
                      <a:pt x="12901" y="2359"/>
                      <a:pt x="12856" y="2312"/>
                      <a:pt x="12770" y="2312"/>
                    </a:cubicBezTo>
                    <a:cubicBezTo>
                      <a:pt x="12273" y="2312"/>
                      <a:pt x="10397" y="3849"/>
                      <a:pt x="9201" y="4873"/>
                    </a:cubicBezTo>
                    <a:cubicBezTo>
                      <a:pt x="10163" y="3223"/>
                      <a:pt x="11342" y="968"/>
                      <a:pt x="10638" y="915"/>
                    </a:cubicBezTo>
                    <a:cubicBezTo>
                      <a:pt x="10630" y="915"/>
                      <a:pt x="10621" y="914"/>
                      <a:pt x="10613" y="914"/>
                    </a:cubicBezTo>
                    <a:cubicBezTo>
                      <a:pt x="9976" y="914"/>
                      <a:pt x="9082" y="2585"/>
                      <a:pt x="8441" y="4044"/>
                    </a:cubicBezTo>
                    <a:cubicBezTo>
                      <a:pt x="8657" y="2371"/>
                      <a:pt x="8836" y="82"/>
                      <a:pt x="8175" y="3"/>
                    </a:cubicBezTo>
                    <a:cubicBezTo>
                      <a:pt x="8162" y="1"/>
                      <a:pt x="8150" y="1"/>
                      <a:pt x="81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47"/>
            <p:cNvGrpSpPr/>
            <p:nvPr/>
          </p:nvGrpSpPr>
          <p:grpSpPr>
            <a:xfrm>
              <a:off x="6325368" y="2308442"/>
              <a:ext cx="1729974" cy="2987462"/>
              <a:chOff x="6325368" y="2308442"/>
              <a:chExt cx="1729974" cy="2987462"/>
            </a:xfrm>
          </p:grpSpPr>
          <p:grpSp>
            <p:nvGrpSpPr>
              <p:cNvPr id="3681" name="Google Shape;3681;p47"/>
              <p:cNvGrpSpPr/>
              <p:nvPr/>
            </p:nvGrpSpPr>
            <p:grpSpPr>
              <a:xfrm flipH="1">
                <a:off x="6503906" y="3049351"/>
                <a:ext cx="1279025" cy="2246552"/>
                <a:chOff x="7801383" y="2969578"/>
                <a:chExt cx="1246613" cy="2189622"/>
              </a:xfrm>
            </p:grpSpPr>
            <p:sp>
              <p:nvSpPr>
                <p:cNvPr id="3682" name="Google Shape;3682;p47"/>
                <p:cNvSpPr/>
                <p:nvPr/>
              </p:nvSpPr>
              <p:spPr>
                <a:xfrm>
                  <a:off x="8043305" y="3282142"/>
                  <a:ext cx="295238" cy="1877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3" h="42489" extrusionOk="0">
                      <a:moveTo>
                        <a:pt x="6332" y="0"/>
                      </a:moveTo>
                      <a:cubicBezTo>
                        <a:pt x="6206" y="0"/>
                        <a:pt x="6094" y="86"/>
                        <a:pt x="6067" y="213"/>
                      </a:cubicBezTo>
                      <a:cubicBezTo>
                        <a:pt x="6055" y="250"/>
                        <a:pt x="6055" y="253"/>
                        <a:pt x="6059" y="359"/>
                      </a:cubicBezTo>
                      <a:cubicBezTo>
                        <a:pt x="6070" y="670"/>
                        <a:pt x="6085" y="1197"/>
                        <a:pt x="6099" y="1910"/>
                      </a:cubicBezTo>
                      <a:cubicBezTo>
                        <a:pt x="6107" y="2465"/>
                        <a:pt x="6110" y="3129"/>
                        <a:pt x="6110" y="3887"/>
                      </a:cubicBezTo>
                      <a:cubicBezTo>
                        <a:pt x="6110" y="4746"/>
                        <a:pt x="6102" y="5732"/>
                        <a:pt x="6080" y="6827"/>
                      </a:cubicBezTo>
                      <a:cubicBezTo>
                        <a:pt x="6077" y="7027"/>
                        <a:pt x="6074" y="7233"/>
                        <a:pt x="6067" y="7444"/>
                      </a:cubicBezTo>
                      <a:cubicBezTo>
                        <a:pt x="6012" y="9681"/>
                        <a:pt x="5899" y="12309"/>
                        <a:pt x="5682" y="15181"/>
                      </a:cubicBezTo>
                      <a:cubicBezTo>
                        <a:pt x="5657" y="15482"/>
                        <a:pt x="5635" y="15790"/>
                        <a:pt x="5610" y="16103"/>
                      </a:cubicBezTo>
                      <a:cubicBezTo>
                        <a:pt x="5483" y="17636"/>
                        <a:pt x="5323" y="19232"/>
                        <a:pt x="5131" y="20864"/>
                      </a:cubicBezTo>
                      <a:cubicBezTo>
                        <a:pt x="5091" y="21201"/>
                        <a:pt x="5051" y="21542"/>
                        <a:pt x="5007" y="21886"/>
                      </a:cubicBezTo>
                      <a:cubicBezTo>
                        <a:pt x="4144" y="28706"/>
                        <a:pt x="2629" y="36114"/>
                        <a:pt x="0" y="42489"/>
                      </a:cubicBezTo>
                      <a:lnTo>
                        <a:pt x="584" y="42489"/>
                      </a:lnTo>
                      <a:cubicBezTo>
                        <a:pt x="3173" y="36132"/>
                        <a:pt x="4674" y="28793"/>
                        <a:pt x="5533" y="22027"/>
                      </a:cubicBezTo>
                      <a:cubicBezTo>
                        <a:pt x="5570" y="21777"/>
                        <a:pt x="5598" y="21527"/>
                        <a:pt x="5628" y="21277"/>
                      </a:cubicBezTo>
                      <a:cubicBezTo>
                        <a:pt x="5827" y="19631"/>
                        <a:pt x="5990" y="18024"/>
                        <a:pt x="6121" y="16480"/>
                      </a:cubicBezTo>
                      <a:cubicBezTo>
                        <a:pt x="6128" y="16399"/>
                        <a:pt x="6135" y="16320"/>
                        <a:pt x="6142" y="16240"/>
                      </a:cubicBezTo>
                      <a:cubicBezTo>
                        <a:pt x="6447" y="12582"/>
                        <a:pt x="6581" y="9264"/>
                        <a:pt x="6632" y="6599"/>
                      </a:cubicBezTo>
                      <a:cubicBezTo>
                        <a:pt x="6639" y="6283"/>
                        <a:pt x="6643" y="5979"/>
                        <a:pt x="6646" y="5685"/>
                      </a:cubicBezTo>
                      <a:cubicBezTo>
                        <a:pt x="6683" y="2981"/>
                        <a:pt x="6632" y="1070"/>
                        <a:pt x="6607" y="340"/>
                      </a:cubicBezTo>
                      <a:lnTo>
                        <a:pt x="6603" y="275"/>
                      </a:lnTo>
                      <a:cubicBezTo>
                        <a:pt x="6607" y="152"/>
                        <a:pt x="6520" y="36"/>
                        <a:pt x="6393" y="7"/>
                      </a:cubicBezTo>
                      <a:cubicBezTo>
                        <a:pt x="6372" y="3"/>
                        <a:pt x="6352" y="0"/>
                        <a:pt x="63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3" name="Google Shape;3683;p47"/>
                <p:cNvSpPr/>
                <p:nvPr/>
              </p:nvSpPr>
              <p:spPr>
                <a:xfrm>
                  <a:off x="8285183" y="3631993"/>
                  <a:ext cx="762813" cy="490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67" h="11092" extrusionOk="0">
                      <a:moveTo>
                        <a:pt x="11050" y="0"/>
                      </a:moveTo>
                      <a:cubicBezTo>
                        <a:pt x="6182" y="0"/>
                        <a:pt x="1" y="10123"/>
                        <a:pt x="1" y="10123"/>
                      </a:cubicBezTo>
                      <a:lnTo>
                        <a:pt x="1" y="11091"/>
                      </a:lnTo>
                      <a:cubicBezTo>
                        <a:pt x="1" y="11091"/>
                        <a:pt x="17267" y="2320"/>
                        <a:pt x="12285" y="243"/>
                      </a:cubicBezTo>
                      <a:cubicBezTo>
                        <a:pt x="11886" y="77"/>
                        <a:pt x="11473" y="0"/>
                        <a:pt x="110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4" name="Google Shape;3684;p47"/>
                <p:cNvSpPr/>
                <p:nvPr/>
              </p:nvSpPr>
              <p:spPr>
                <a:xfrm>
                  <a:off x="7876222" y="3649178"/>
                  <a:ext cx="436695" cy="354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5" h="8020" extrusionOk="0">
                      <a:moveTo>
                        <a:pt x="2426" y="0"/>
                      </a:moveTo>
                      <a:cubicBezTo>
                        <a:pt x="2300" y="0"/>
                        <a:pt x="2182" y="22"/>
                        <a:pt x="2074" y="68"/>
                      </a:cubicBezTo>
                      <a:cubicBezTo>
                        <a:pt x="0" y="949"/>
                        <a:pt x="9837" y="8019"/>
                        <a:pt x="9837" y="8019"/>
                      </a:cubicBezTo>
                      <a:lnTo>
                        <a:pt x="9740" y="7374"/>
                      </a:lnTo>
                      <a:cubicBezTo>
                        <a:pt x="9884" y="7243"/>
                        <a:pt x="4728" y="0"/>
                        <a:pt x="24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5" name="Google Shape;3685;p47"/>
                <p:cNvSpPr/>
                <p:nvPr/>
              </p:nvSpPr>
              <p:spPr>
                <a:xfrm>
                  <a:off x="8331483" y="3283953"/>
                  <a:ext cx="432851" cy="291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8" h="6605" extrusionOk="0">
                      <a:moveTo>
                        <a:pt x="6539" y="1"/>
                      </a:moveTo>
                      <a:cubicBezTo>
                        <a:pt x="4006" y="1"/>
                        <a:pt x="0" y="5822"/>
                        <a:pt x="0" y="5822"/>
                      </a:cubicBezTo>
                      <a:lnTo>
                        <a:pt x="0" y="6605"/>
                      </a:lnTo>
                      <a:cubicBezTo>
                        <a:pt x="0" y="6605"/>
                        <a:pt x="9797" y="2544"/>
                        <a:pt x="7513" y="386"/>
                      </a:cubicBezTo>
                      <a:cubicBezTo>
                        <a:pt x="7228" y="118"/>
                        <a:pt x="6898" y="1"/>
                        <a:pt x="65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6" name="Google Shape;3686;p47"/>
                <p:cNvSpPr/>
                <p:nvPr/>
              </p:nvSpPr>
              <p:spPr>
                <a:xfrm>
                  <a:off x="7935819" y="2969622"/>
                  <a:ext cx="395698" cy="506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7" h="11473" extrusionOk="0">
                      <a:moveTo>
                        <a:pt x="3214" y="0"/>
                      </a:moveTo>
                      <a:cubicBezTo>
                        <a:pt x="3146" y="0"/>
                        <a:pt x="3078" y="6"/>
                        <a:pt x="3009" y="17"/>
                      </a:cubicBezTo>
                      <a:cubicBezTo>
                        <a:pt x="0" y="521"/>
                        <a:pt x="8956" y="11472"/>
                        <a:pt x="8956" y="11472"/>
                      </a:cubicBezTo>
                      <a:lnTo>
                        <a:pt x="8956" y="10417"/>
                      </a:lnTo>
                      <a:cubicBezTo>
                        <a:pt x="8956" y="10417"/>
                        <a:pt x="6151" y="0"/>
                        <a:pt x="32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7" name="Google Shape;3687;p47"/>
                <p:cNvSpPr/>
                <p:nvPr/>
              </p:nvSpPr>
              <p:spPr>
                <a:xfrm>
                  <a:off x="8028240" y="3437739"/>
                  <a:ext cx="303279" cy="183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5" h="4147" extrusionOk="0">
                      <a:moveTo>
                        <a:pt x="1761" y="0"/>
                      </a:moveTo>
                      <a:cubicBezTo>
                        <a:pt x="1619" y="0"/>
                        <a:pt x="1492" y="28"/>
                        <a:pt x="1382" y="90"/>
                      </a:cubicBezTo>
                      <a:cubicBezTo>
                        <a:pt x="0" y="854"/>
                        <a:pt x="6864" y="4147"/>
                        <a:pt x="6864" y="4147"/>
                      </a:cubicBezTo>
                      <a:lnTo>
                        <a:pt x="6864" y="3762"/>
                      </a:lnTo>
                      <a:cubicBezTo>
                        <a:pt x="6864" y="3762"/>
                        <a:pt x="3391" y="0"/>
                        <a:pt x="17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8" name="Google Shape;3688;p47"/>
                <p:cNvSpPr/>
                <p:nvPr/>
              </p:nvSpPr>
              <p:spPr>
                <a:xfrm>
                  <a:off x="7801383" y="4016214"/>
                  <a:ext cx="480474" cy="238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6" h="5405" extrusionOk="0">
                      <a:moveTo>
                        <a:pt x="2790" y="0"/>
                      </a:moveTo>
                      <a:cubicBezTo>
                        <a:pt x="2338" y="0"/>
                        <a:pt x="1966" y="137"/>
                        <a:pt x="1716" y="458"/>
                      </a:cubicBezTo>
                      <a:cubicBezTo>
                        <a:pt x="1" y="2660"/>
                        <a:pt x="10792" y="5404"/>
                        <a:pt x="10792" y="5404"/>
                      </a:cubicBezTo>
                      <a:lnTo>
                        <a:pt x="10875" y="4708"/>
                      </a:lnTo>
                      <a:cubicBezTo>
                        <a:pt x="10875" y="4708"/>
                        <a:pt x="5443" y="0"/>
                        <a:pt x="27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9" name="Google Shape;3689;p47"/>
                <p:cNvSpPr/>
                <p:nvPr/>
              </p:nvSpPr>
              <p:spPr>
                <a:xfrm>
                  <a:off x="8261327" y="4343843"/>
                  <a:ext cx="413634" cy="37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3" h="8529" extrusionOk="0">
                      <a:moveTo>
                        <a:pt x="109" y="0"/>
                      </a:moveTo>
                      <a:lnTo>
                        <a:pt x="0" y="736"/>
                      </a:lnTo>
                      <a:cubicBezTo>
                        <a:pt x="0" y="736"/>
                        <a:pt x="3093" y="8529"/>
                        <a:pt x="5701" y="8529"/>
                      </a:cubicBezTo>
                      <a:cubicBezTo>
                        <a:pt x="6019" y="8529"/>
                        <a:pt x="6330" y="8412"/>
                        <a:pt x="6628" y="8152"/>
                      </a:cubicBezTo>
                      <a:cubicBezTo>
                        <a:pt x="9362" y="5755"/>
                        <a:pt x="109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0" name="Google Shape;3690;p47"/>
                <p:cNvSpPr/>
                <p:nvPr/>
              </p:nvSpPr>
              <p:spPr>
                <a:xfrm>
                  <a:off x="8270295" y="4110889"/>
                  <a:ext cx="370340" cy="206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3" h="4679" extrusionOk="0">
                      <a:moveTo>
                        <a:pt x="5806" y="0"/>
                      </a:moveTo>
                      <a:cubicBezTo>
                        <a:pt x="3662" y="0"/>
                        <a:pt x="0" y="4080"/>
                        <a:pt x="0" y="4080"/>
                      </a:cubicBezTo>
                      <a:lnTo>
                        <a:pt x="0" y="4679"/>
                      </a:lnTo>
                      <a:cubicBezTo>
                        <a:pt x="0" y="4679"/>
                        <a:pt x="8383" y="1201"/>
                        <a:pt x="6429" y="147"/>
                      </a:cubicBezTo>
                      <a:cubicBezTo>
                        <a:pt x="6243" y="46"/>
                        <a:pt x="6033" y="0"/>
                        <a:pt x="58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1" name="Google Shape;3691;p47"/>
                <p:cNvSpPr/>
                <p:nvPr/>
              </p:nvSpPr>
              <p:spPr>
                <a:xfrm>
                  <a:off x="8285183" y="3653287"/>
                  <a:ext cx="561938" cy="425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0" h="9642" extrusionOk="0">
                      <a:moveTo>
                        <a:pt x="12720" y="0"/>
                      </a:moveTo>
                      <a:lnTo>
                        <a:pt x="12720" y="0"/>
                      </a:lnTo>
                      <a:cubicBezTo>
                        <a:pt x="11404" y="301"/>
                        <a:pt x="10208" y="976"/>
                        <a:pt x="9073" y="1689"/>
                      </a:cubicBezTo>
                      <a:cubicBezTo>
                        <a:pt x="7934" y="2412"/>
                        <a:pt x="6864" y="3231"/>
                        <a:pt x="5820" y="4076"/>
                      </a:cubicBezTo>
                      <a:cubicBezTo>
                        <a:pt x="4787" y="4939"/>
                        <a:pt x="3782" y="5827"/>
                        <a:pt x="2811" y="6755"/>
                      </a:cubicBezTo>
                      <a:cubicBezTo>
                        <a:pt x="1842" y="7687"/>
                        <a:pt x="896" y="8641"/>
                        <a:pt x="1" y="9641"/>
                      </a:cubicBezTo>
                      <a:cubicBezTo>
                        <a:pt x="490" y="9181"/>
                        <a:pt x="972" y="8716"/>
                        <a:pt x="1469" y="8267"/>
                      </a:cubicBezTo>
                      <a:cubicBezTo>
                        <a:pt x="1959" y="7811"/>
                        <a:pt x="2451" y="7357"/>
                        <a:pt x="2952" y="6911"/>
                      </a:cubicBezTo>
                      <a:cubicBezTo>
                        <a:pt x="3949" y="6015"/>
                        <a:pt x="4953" y="5127"/>
                        <a:pt x="5994" y="4286"/>
                      </a:cubicBezTo>
                      <a:cubicBezTo>
                        <a:pt x="7020" y="3430"/>
                        <a:pt x="8082" y="2618"/>
                        <a:pt x="9188" y="1863"/>
                      </a:cubicBezTo>
                      <a:cubicBezTo>
                        <a:pt x="9739" y="1487"/>
                        <a:pt x="10301" y="1128"/>
                        <a:pt x="10889" y="809"/>
                      </a:cubicBezTo>
                      <a:cubicBezTo>
                        <a:pt x="11473" y="482"/>
                        <a:pt x="12082" y="203"/>
                        <a:pt x="127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2" name="Google Shape;3692;p47"/>
                <p:cNvSpPr/>
                <p:nvPr/>
              </p:nvSpPr>
              <p:spPr>
                <a:xfrm>
                  <a:off x="7967804" y="3652182"/>
                  <a:ext cx="338709" cy="322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7" h="7306" extrusionOk="0">
                      <a:moveTo>
                        <a:pt x="1" y="0"/>
                      </a:moveTo>
                      <a:cubicBezTo>
                        <a:pt x="179" y="134"/>
                        <a:pt x="357" y="265"/>
                        <a:pt x="534" y="392"/>
                      </a:cubicBezTo>
                      <a:lnTo>
                        <a:pt x="1045" y="812"/>
                      </a:lnTo>
                      <a:cubicBezTo>
                        <a:pt x="1383" y="1098"/>
                        <a:pt x="1720" y="1381"/>
                        <a:pt x="2039" y="1686"/>
                      </a:cubicBezTo>
                      <a:cubicBezTo>
                        <a:pt x="2688" y="2284"/>
                        <a:pt x="3326" y="2894"/>
                        <a:pt x="3947" y="3520"/>
                      </a:cubicBezTo>
                      <a:cubicBezTo>
                        <a:pt x="4577" y="4141"/>
                        <a:pt x="5194" y="4771"/>
                        <a:pt x="5814" y="5402"/>
                      </a:cubicBezTo>
                      <a:lnTo>
                        <a:pt x="7667" y="7306"/>
                      </a:lnTo>
                      <a:cubicBezTo>
                        <a:pt x="7130" y="6599"/>
                        <a:pt x="6554" y="5925"/>
                        <a:pt x="5966" y="5261"/>
                      </a:cubicBezTo>
                      <a:cubicBezTo>
                        <a:pt x="5379" y="4594"/>
                        <a:pt x="4765" y="3955"/>
                        <a:pt x="4139" y="3324"/>
                      </a:cubicBezTo>
                      <a:cubicBezTo>
                        <a:pt x="3511" y="2701"/>
                        <a:pt x="2862" y="2092"/>
                        <a:pt x="2177" y="1526"/>
                      </a:cubicBezTo>
                      <a:cubicBezTo>
                        <a:pt x="1492" y="964"/>
                        <a:pt x="789" y="41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3" name="Google Shape;3693;p47"/>
                <p:cNvSpPr/>
                <p:nvPr/>
              </p:nvSpPr>
              <p:spPr>
                <a:xfrm>
                  <a:off x="8264640" y="4353606"/>
                  <a:ext cx="289495" cy="35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7931" extrusionOk="0">
                      <a:moveTo>
                        <a:pt x="1" y="0"/>
                      </a:moveTo>
                      <a:cubicBezTo>
                        <a:pt x="146" y="160"/>
                        <a:pt x="287" y="320"/>
                        <a:pt x="436" y="475"/>
                      </a:cubicBezTo>
                      <a:lnTo>
                        <a:pt x="857" y="962"/>
                      </a:lnTo>
                      <a:cubicBezTo>
                        <a:pt x="1136" y="1284"/>
                        <a:pt x="1419" y="1607"/>
                        <a:pt x="1687" y="1941"/>
                      </a:cubicBezTo>
                      <a:cubicBezTo>
                        <a:pt x="2231" y="2604"/>
                        <a:pt x="2775" y="3264"/>
                        <a:pt x="3308" y="3935"/>
                      </a:cubicBezTo>
                      <a:lnTo>
                        <a:pt x="4926" y="5936"/>
                      </a:lnTo>
                      <a:lnTo>
                        <a:pt x="5734" y="6937"/>
                      </a:lnTo>
                      <a:lnTo>
                        <a:pt x="6553" y="7931"/>
                      </a:lnTo>
                      <a:cubicBezTo>
                        <a:pt x="6093" y="7206"/>
                        <a:pt x="5596" y="6505"/>
                        <a:pt x="5088" y="5809"/>
                      </a:cubicBezTo>
                      <a:cubicBezTo>
                        <a:pt x="4588" y="5113"/>
                        <a:pt x="4059" y="4435"/>
                        <a:pt x="3522" y="3764"/>
                      </a:cubicBezTo>
                      <a:cubicBezTo>
                        <a:pt x="2981" y="3097"/>
                        <a:pt x="2431" y="2433"/>
                        <a:pt x="1847" y="1802"/>
                      </a:cubicBezTo>
                      <a:cubicBezTo>
                        <a:pt x="1263" y="1172"/>
                        <a:pt x="665" y="54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4" name="Google Shape;3694;p47"/>
                <p:cNvSpPr/>
                <p:nvPr/>
              </p:nvSpPr>
              <p:spPr>
                <a:xfrm>
                  <a:off x="8281826" y="4117339"/>
                  <a:ext cx="272531" cy="183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9" h="4157" extrusionOk="0">
                      <a:moveTo>
                        <a:pt x="6168" y="1"/>
                      </a:moveTo>
                      <a:lnTo>
                        <a:pt x="6168" y="1"/>
                      </a:lnTo>
                      <a:cubicBezTo>
                        <a:pt x="5559" y="149"/>
                        <a:pt x="4975" y="396"/>
                        <a:pt x="4413" y="675"/>
                      </a:cubicBezTo>
                      <a:cubicBezTo>
                        <a:pt x="3851" y="961"/>
                        <a:pt x="3322" y="1302"/>
                        <a:pt x="2803" y="1658"/>
                      </a:cubicBezTo>
                      <a:cubicBezTo>
                        <a:pt x="2291" y="2024"/>
                        <a:pt x="1799" y="2411"/>
                        <a:pt x="1331" y="2829"/>
                      </a:cubicBezTo>
                      <a:cubicBezTo>
                        <a:pt x="863" y="3246"/>
                        <a:pt x="410" y="3681"/>
                        <a:pt x="0" y="4156"/>
                      </a:cubicBezTo>
                      <a:cubicBezTo>
                        <a:pt x="246" y="3960"/>
                        <a:pt x="482" y="3757"/>
                        <a:pt x="733" y="3569"/>
                      </a:cubicBezTo>
                      <a:cubicBezTo>
                        <a:pt x="972" y="3373"/>
                        <a:pt x="1218" y="3177"/>
                        <a:pt x="1465" y="2992"/>
                      </a:cubicBezTo>
                      <a:cubicBezTo>
                        <a:pt x="1962" y="2615"/>
                        <a:pt x="2452" y="2237"/>
                        <a:pt x="2962" y="1882"/>
                      </a:cubicBezTo>
                      <a:cubicBezTo>
                        <a:pt x="3466" y="1524"/>
                        <a:pt x="3985" y="1182"/>
                        <a:pt x="4515" y="860"/>
                      </a:cubicBezTo>
                      <a:cubicBezTo>
                        <a:pt x="4783" y="707"/>
                        <a:pt x="5047" y="545"/>
                        <a:pt x="5327" y="410"/>
                      </a:cubicBezTo>
                      <a:cubicBezTo>
                        <a:pt x="5598" y="254"/>
                        <a:pt x="5885" y="142"/>
                        <a:pt x="61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5" name="Google Shape;3695;p47"/>
                <p:cNvSpPr/>
                <p:nvPr/>
              </p:nvSpPr>
              <p:spPr>
                <a:xfrm>
                  <a:off x="7877150" y="4036404"/>
                  <a:ext cx="387525" cy="20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2" h="461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14" y="99"/>
                        <a:pt x="828" y="150"/>
                        <a:pt x="1223" y="288"/>
                      </a:cubicBezTo>
                      <a:cubicBezTo>
                        <a:pt x="1629" y="386"/>
                        <a:pt x="2017" y="541"/>
                        <a:pt x="2409" y="680"/>
                      </a:cubicBezTo>
                      <a:cubicBezTo>
                        <a:pt x="3177" y="998"/>
                        <a:pt x="3928" y="1358"/>
                        <a:pt x="4653" y="1763"/>
                      </a:cubicBezTo>
                      <a:cubicBezTo>
                        <a:pt x="5378" y="2176"/>
                        <a:pt x="6078" y="2626"/>
                        <a:pt x="6767" y="3102"/>
                      </a:cubicBezTo>
                      <a:cubicBezTo>
                        <a:pt x="7112" y="3337"/>
                        <a:pt x="7448" y="3584"/>
                        <a:pt x="7783" y="3838"/>
                      </a:cubicBezTo>
                      <a:cubicBezTo>
                        <a:pt x="8119" y="4084"/>
                        <a:pt x="8446" y="4349"/>
                        <a:pt x="8772" y="4613"/>
                      </a:cubicBezTo>
                      <a:cubicBezTo>
                        <a:pt x="8196" y="3997"/>
                        <a:pt x="7554" y="3450"/>
                        <a:pt x="6891" y="2931"/>
                      </a:cubicBezTo>
                      <a:cubicBezTo>
                        <a:pt x="6227" y="2416"/>
                        <a:pt x="5520" y="1948"/>
                        <a:pt x="4787" y="1528"/>
                      </a:cubicBezTo>
                      <a:cubicBezTo>
                        <a:pt x="4048" y="1118"/>
                        <a:pt x="3279" y="759"/>
                        <a:pt x="2481" y="484"/>
                      </a:cubicBezTo>
                      <a:cubicBezTo>
                        <a:pt x="1676" y="218"/>
                        <a:pt x="843" y="4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6" name="Google Shape;3696;p47"/>
                <p:cNvSpPr/>
                <p:nvPr/>
              </p:nvSpPr>
              <p:spPr>
                <a:xfrm>
                  <a:off x="8331483" y="3301006"/>
                  <a:ext cx="331950" cy="252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4" h="5723" extrusionOk="0">
                      <a:moveTo>
                        <a:pt x="7513" y="0"/>
                      </a:moveTo>
                      <a:lnTo>
                        <a:pt x="7513" y="0"/>
                      </a:lnTo>
                      <a:cubicBezTo>
                        <a:pt x="6733" y="182"/>
                        <a:pt x="5990" y="512"/>
                        <a:pt x="5287" y="896"/>
                      </a:cubicBezTo>
                      <a:cubicBezTo>
                        <a:pt x="4587" y="1287"/>
                        <a:pt x="3935" y="1763"/>
                        <a:pt x="3307" y="2259"/>
                      </a:cubicBezTo>
                      <a:cubicBezTo>
                        <a:pt x="2687" y="2767"/>
                        <a:pt x="2096" y="3315"/>
                        <a:pt x="1545" y="3895"/>
                      </a:cubicBezTo>
                      <a:cubicBezTo>
                        <a:pt x="993" y="4472"/>
                        <a:pt x="464" y="5073"/>
                        <a:pt x="0" y="5722"/>
                      </a:cubicBezTo>
                      <a:cubicBezTo>
                        <a:pt x="275" y="5436"/>
                        <a:pt x="551" y="5150"/>
                        <a:pt x="838" y="4870"/>
                      </a:cubicBezTo>
                      <a:cubicBezTo>
                        <a:pt x="1117" y="4587"/>
                        <a:pt x="1400" y="4311"/>
                        <a:pt x="1694" y="4043"/>
                      </a:cubicBezTo>
                      <a:cubicBezTo>
                        <a:pt x="2273" y="3503"/>
                        <a:pt x="2861" y="2970"/>
                        <a:pt x="3478" y="2474"/>
                      </a:cubicBezTo>
                      <a:cubicBezTo>
                        <a:pt x="4094" y="1977"/>
                        <a:pt x="4728" y="1505"/>
                        <a:pt x="5396" y="1078"/>
                      </a:cubicBezTo>
                      <a:cubicBezTo>
                        <a:pt x="5559" y="969"/>
                        <a:pt x="5733" y="874"/>
                        <a:pt x="5903" y="773"/>
                      </a:cubicBezTo>
                      <a:cubicBezTo>
                        <a:pt x="5990" y="722"/>
                        <a:pt x="6074" y="671"/>
                        <a:pt x="6161" y="624"/>
                      </a:cubicBezTo>
                      <a:lnTo>
                        <a:pt x="6425" y="494"/>
                      </a:lnTo>
                      <a:cubicBezTo>
                        <a:pt x="6603" y="407"/>
                        <a:pt x="6773" y="298"/>
                        <a:pt x="6962" y="233"/>
                      </a:cubicBezTo>
                      <a:cubicBezTo>
                        <a:pt x="7143" y="156"/>
                        <a:pt x="7329" y="80"/>
                        <a:pt x="75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7" name="Google Shape;3697;p47"/>
                <p:cNvSpPr/>
                <p:nvPr/>
              </p:nvSpPr>
              <p:spPr>
                <a:xfrm>
                  <a:off x="8058680" y="2969578"/>
                  <a:ext cx="258438" cy="449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0" h="10175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85" y="167"/>
                        <a:pt x="370" y="331"/>
                        <a:pt x="555" y="490"/>
                      </a:cubicBezTo>
                      <a:lnTo>
                        <a:pt x="1052" y="1037"/>
                      </a:lnTo>
                      <a:cubicBezTo>
                        <a:pt x="1364" y="1419"/>
                        <a:pt x="1669" y="1802"/>
                        <a:pt x="1930" y="2219"/>
                      </a:cubicBezTo>
                      <a:cubicBezTo>
                        <a:pt x="2473" y="3039"/>
                        <a:pt x="2966" y="3894"/>
                        <a:pt x="3409" y="4776"/>
                      </a:cubicBezTo>
                      <a:cubicBezTo>
                        <a:pt x="3861" y="5650"/>
                        <a:pt x="4286" y="6542"/>
                        <a:pt x="4688" y="7445"/>
                      </a:cubicBezTo>
                      <a:cubicBezTo>
                        <a:pt x="4892" y="7894"/>
                        <a:pt x="5088" y="8347"/>
                        <a:pt x="5280" y="8804"/>
                      </a:cubicBezTo>
                      <a:cubicBezTo>
                        <a:pt x="5476" y="9258"/>
                        <a:pt x="5664" y="9718"/>
                        <a:pt x="5849" y="10175"/>
                      </a:cubicBezTo>
                      <a:cubicBezTo>
                        <a:pt x="5585" y="9221"/>
                        <a:pt x="5247" y="8286"/>
                        <a:pt x="4881" y="7365"/>
                      </a:cubicBezTo>
                      <a:cubicBezTo>
                        <a:pt x="4522" y="6436"/>
                        <a:pt x="4105" y="5534"/>
                        <a:pt x="3652" y="4649"/>
                      </a:cubicBezTo>
                      <a:cubicBezTo>
                        <a:pt x="3198" y="3764"/>
                        <a:pt x="2695" y="2902"/>
                        <a:pt x="2104" y="2100"/>
                      </a:cubicBezTo>
                      <a:cubicBezTo>
                        <a:pt x="1512" y="1306"/>
                        <a:pt x="856" y="51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8" name="Google Shape;3698;p47"/>
                <p:cNvSpPr/>
                <p:nvPr/>
              </p:nvSpPr>
              <p:spPr>
                <a:xfrm>
                  <a:off x="8089295" y="3441671"/>
                  <a:ext cx="242225" cy="170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3" h="385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511" y="240"/>
                        <a:pt x="971" y="555"/>
                        <a:pt x="1436" y="863"/>
                      </a:cubicBezTo>
                      <a:cubicBezTo>
                        <a:pt x="1893" y="1182"/>
                        <a:pt x="2346" y="1505"/>
                        <a:pt x="2792" y="1842"/>
                      </a:cubicBezTo>
                      <a:cubicBezTo>
                        <a:pt x="3691" y="2506"/>
                        <a:pt x="4569" y="3199"/>
                        <a:pt x="5482" y="3858"/>
                      </a:cubicBezTo>
                      <a:cubicBezTo>
                        <a:pt x="4710" y="3035"/>
                        <a:pt x="3854" y="2299"/>
                        <a:pt x="2955" y="1624"/>
                      </a:cubicBezTo>
                      <a:cubicBezTo>
                        <a:pt x="2502" y="1288"/>
                        <a:pt x="2037" y="968"/>
                        <a:pt x="1548" y="685"/>
                      </a:cubicBezTo>
                      <a:cubicBezTo>
                        <a:pt x="1063" y="399"/>
                        <a:pt x="547" y="14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99" name="Google Shape;3699;p47"/>
              <p:cNvSpPr/>
              <p:nvPr/>
            </p:nvSpPr>
            <p:spPr>
              <a:xfrm rot="-1799979" flipH="1">
                <a:off x="6597148" y="3628259"/>
                <a:ext cx="34644" cy="1676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7"/>
              <p:cNvSpPr/>
              <p:nvPr/>
            </p:nvSpPr>
            <p:spPr>
              <a:xfrm rot="-1799979" flipH="1">
                <a:off x="6484644" y="2532560"/>
                <a:ext cx="664269" cy="815138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7"/>
              <p:cNvSpPr/>
              <p:nvPr/>
            </p:nvSpPr>
            <p:spPr>
              <a:xfrm rot="-1799979" flipH="1">
                <a:off x="6529989" y="3286229"/>
                <a:ext cx="851409" cy="62019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7"/>
              <p:cNvSpPr/>
              <p:nvPr/>
            </p:nvSpPr>
            <p:spPr>
              <a:xfrm rot="-1799979" flipH="1">
                <a:off x="7203821" y="3041283"/>
                <a:ext cx="727340" cy="691648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7"/>
              <p:cNvSpPr/>
              <p:nvPr/>
            </p:nvSpPr>
            <p:spPr>
              <a:xfrm rot="-1799979" flipH="1">
                <a:off x="6947393" y="2492360"/>
                <a:ext cx="913939" cy="665337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7"/>
              <p:cNvSpPr/>
              <p:nvPr/>
            </p:nvSpPr>
            <p:spPr>
              <a:xfrm rot="-1799979" flipH="1">
                <a:off x="7743862" y="3180607"/>
                <a:ext cx="32301" cy="2969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7"/>
              <p:cNvSpPr/>
              <p:nvPr/>
            </p:nvSpPr>
            <p:spPr>
              <a:xfrm rot="-1799979" flipH="1">
                <a:off x="7745357" y="3216771"/>
                <a:ext cx="26670" cy="2532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7"/>
              <p:cNvSpPr/>
              <p:nvPr/>
            </p:nvSpPr>
            <p:spPr>
              <a:xfrm rot="-1799979" flipH="1">
                <a:off x="7628528" y="3173416"/>
                <a:ext cx="32391" cy="2113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7"/>
              <p:cNvSpPr/>
              <p:nvPr/>
            </p:nvSpPr>
            <p:spPr>
              <a:xfrm rot="-1799979" flipH="1">
                <a:off x="7647692" y="3199504"/>
                <a:ext cx="33157" cy="23427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7"/>
              <p:cNvSpPr/>
              <p:nvPr/>
            </p:nvSpPr>
            <p:spPr>
              <a:xfrm rot="-1799979" flipH="1">
                <a:off x="7687383" y="3245121"/>
                <a:ext cx="32481" cy="25184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7"/>
              <p:cNvSpPr/>
              <p:nvPr/>
            </p:nvSpPr>
            <p:spPr>
              <a:xfrm rot="-1799979" flipH="1">
                <a:off x="7689239" y="3310141"/>
                <a:ext cx="32211" cy="2851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7"/>
              <p:cNvSpPr/>
              <p:nvPr/>
            </p:nvSpPr>
            <p:spPr>
              <a:xfrm rot="-1799979" flipH="1">
                <a:off x="7676154" y="3379093"/>
                <a:ext cx="31355" cy="29509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7"/>
              <p:cNvSpPr/>
              <p:nvPr/>
            </p:nvSpPr>
            <p:spPr>
              <a:xfrm rot="-1799979" flipH="1">
                <a:off x="7634831" y="3345614"/>
                <a:ext cx="30950" cy="28563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7"/>
              <p:cNvSpPr/>
              <p:nvPr/>
            </p:nvSpPr>
            <p:spPr>
              <a:xfrm rot="-1799979" flipH="1">
                <a:off x="7556088" y="3172426"/>
                <a:ext cx="28967" cy="17796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7"/>
              <p:cNvSpPr/>
              <p:nvPr/>
            </p:nvSpPr>
            <p:spPr>
              <a:xfrm rot="-1799979" flipH="1">
                <a:off x="7794365" y="3339690"/>
                <a:ext cx="28832" cy="3050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47"/>
              <p:cNvSpPr/>
              <p:nvPr/>
            </p:nvSpPr>
            <p:spPr>
              <a:xfrm rot="-1799979" flipH="1">
                <a:off x="7802964" y="3313017"/>
                <a:ext cx="22165" cy="19553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47"/>
              <p:cNvSpPr/>
              <p:nvPr/>
            </p:nvSpPr>
            <p:spPr>
              <a:xfrm rot="-1799979" flipH="1">
                <a:off x="7803355" y="3273199"/>
                <a:ext cx="22435" cy="13786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47"/>
              <p:cNvSpPr/>
              <p:nvPr/>
            </p:nvSpPr>
            <p:spPr>
              <a:xfrm rot="-1799979" flipH="1">
                <a:off x="7740721" y="3372693"/>
                <a:ext cx="39419" cy="31717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47"/>
              <p:cNvSpPr/>
              <p:nvPr/>
            </p:nvSpPr>
            <p:spPr>
              <a:xfrm rot="-1799979" flipH="1">
                <a:off x="7754774" y="3303019"/>
                <a:ext cx="28922" cy="23247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47"/>
              <p:cNvSpPr/>
              <p:nvPr/>
            </p:nvSpPr>
            <p:spPr>
              <a:xfrm rot="-1799979" flipH="1">
                <a:off x="7812552" y="3415352"/>
                <a:ext cx="29959" cy="2748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47"/>
              <p:cNvSpPr/>
              <p:nvPr/>
            </p:nvSpPr>
            <p:spPr>
              <a:xfrm rot="-1799979" flipH="1">
                <a:off x="7804449" y="3441142"/>
                <a:ext cx="26445" cy="27707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47"/>
              <p:cNvSpPr/>
              <p:nvPr/>
            </p:nvSpPr>
            <p:spPr>
              <a:xfrm rot="-1799979" flipH="1">
                <a:off x="7701443" y="3440782"/>
                <a:ext cx="27165" cy="24959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47"/>
              <p:cNvSpPr/>
              <p:nvPr/>
            </p:nvSpPr>
            <p:spPr>
              <a:xfrm rot="-1799979" flipH="1">
                <a:off x="7711200" y="3484113"/>
                <a:ext cx="27616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47"/>
              <p:cNvSpPr/>
              <p:nvPr/>
            </p:nvSpPr>
            <p:spPr>
              <a:xfrm rot="-1799979" flipH="1">
                <a:off x="7633777" y="3450380"/>
                <a:ext cx="20228" cy="2297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47"/>
              <p:cNvSpPr/>
              <p:nvPr/>
            </p:nvSpPr>
            <p:spPr>
              <a:xfrm rot="-1799979" flipH="1">
                <a:off x="7608216" y="3407716"/>
                <a:ext cx="20633" cy="2126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47"/>
              <p:cNvSpPr/>
              <p:nvPr/>
            </p:nvSpPr>
            <p:spPr>
              <a:xfrm rot="-1799979" flipH="1">
                <a:off x="7566340" y="3380554"/>
                <a:ext cx="25634" cy="22526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47"/>
              <p:cNvSpPr/>
              <p:nvPr/>
            </p:nvSpPr>
            <p:spPr>
              <a:xfrm rot="-1799979" flipH="1">
                <a:off x="7577229" y="3506287"/>
                <a:ext cx="24913" cy="35141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47"/>
              <p:cNvSpPr/>
              <p:nvPr/>
            </p:nvSpPr>
            <p:spPr>
              <a:xfrm rot="-1799979" flipH="1">
                <a:off x="7644772" y="3532459"/>
                <a:ext cx="28427" cy="4266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47"/>
              <p:cNvSpPr/>
              <p:nvPr/>
            </p:nvSpPr>
            <p:spPr>
              <a:xfrm rot="-1799979" flipH="1">
                <a:off x="7673977" y="3583720"/>
                <a:ext cx="30815" cy="4248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47"/>
              <p:cNvSpPr/>
              <p:nvPr/>
            </p:nvSpPr>
            <p:spPr>
              <a:xfrm rot="-1799979" flipH="1">
                <a:off x="7605727" y="3594502"/>
                <a:ext cx="28157" cy="35141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47"/>
              <p:cNvSpPr/>
              <p:nvPr/>
            </p:nvSpPr>
            <p:spPr>
              <a:xfrm rot="-1799979" flipH="1">
                <a:off x="7558655" y="3556536"/>
                <a:ext cx="25273" cy="23563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47"/>
              <p:cNvSpPr/>
              <p:nvPr/>
            </p:nvSpPr>
            <p:spPr>
              <a:xfrm rot="-1799979" flipH="1">
                <a:off x="7603895" y="3673279"/>
                <a:ext cx="23291" cy="30411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47"/>
              <p:cNvSpPr/>
              <p:nvPr/>
            </p:nvSpPr>
            <p:spPr>
              <a:xfrm rot="-1799979" flipH="1">
                <a:off x="7559393" y="3690838"/>
                <a:ext cx="15813" cy="32528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7"/>
              <p:cNvSpPr/>
              <p:nvPr/>
            </p:nvSpPr>
            <p:spPr>
              <a:xfrm rot="-1799979" flipH="1">
                <a:off x="7493467" y="3691945"/>
                <a:ext cx="13380" cy="3126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7"/>
              <p:cNvSpPr/>
              <p:nvPr/>
            </p:nvSpPr>
            <p:spPr>
              <a:xfrm rot="-1799979" flipH="1">
                <a:off x="7441954" y="3670660"/>
                <a:ext cx="20228" cy="33384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7"/>
              <p:cNvSpPr/>
              <p:nvPr/>
            </p:nvSpPr>
            <p:spPr>
              <a:xfrm rot="-1799979" flipH="1">
                <a:off x="7467313" y="3600567"/>
                <a:ext cx="15948" cy="3225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7"/>
              <p:cNvSpPr/>
              <p:nvPr/>
            </p:nvSpPr>
            <p:spPr>
              <a:xfrm rot="-1799979" flipH="1">
                <a:off x="7522708" y="3619397"/>
                <a:ext cx="21624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7"/>
              <p:cNvSpPr/>
              <p:nvPr/>
            </p:nvSpPr>
            <p:spPr>
              <a:xfrm rot="-1799979" flipH="1">
                <a:off x="7442563" y="3545904"/>
                <a:ext cx="24102" cy="3347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7"/>
              <p:cNvSpPr/>
              <p:nvPr/>
            </p:nvSpPr>
            <p:spPr>
              <a:xfrm rot="-1799979" flipH="1">
                <a:off x="7474957" y="3526148"/>
                <a:ext cx="19552" cy="29104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47"/>
              <p:cNvSpPr/>
              <p:nvPr/>
            </p:nvSpPr>
            <p:spPr>
              <a:xfrm rot="-1799979" flipH="1">
                <a:off x="7364565" y="3499223"/>
                <a:ext cx="13605" cy="3333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47"/>
              <p:cNvSpPr/>
              <p:nvPr/>
            </p:nvSpPr>
            <p:spPr>
              <a:xfrm rot="-1799979" flipH="1">
                <a:off x="7386378" y="3582100"/>
                <a:ext cx="14146" cy="3347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47"/>
              <p:cNvSpPr/>
              <p:nvPr/>
            </p:nvSpPr>
            <p:spPr>
              <a:xfrm rot="-1799979" flipH="1">
                <a:off x="7341811" y="3596520"/>
                <a:ext cx="16488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47"/>
              <p:cNvSpPr/>
              <p:nvPr/>
            </p:nvSpPr>
            <p:spPr>
              <a:xfrm rot="-1799979" flipH="1">
                <a:off x="7276331" y="3530645"/>
                <a:ext cx="19552" cy="33204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47"/>
              <p:cNvSpPr/>
              <p:nvPr/>
            </p:nvSpPr>
            <p:spPr>
              <a:xfrm rot="-1799979" flipH="1">
                <a:off x="7289388" y="3481886"/>
                <a:ext cx="12749" cy="3378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47"/>
              <p:cNvSpPr/>
              <p:nvPr/>
            </p:nvSpPr>
            <p:spPr>
              <a:xfrm rot="-1799979" flipH="1">
                <a:off x="7239372" y="3439187"/>
                <a:ext cx="16353" cy="25139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47"/>
              <p:cNvSpPr/>
              <p:nvPr/>
            </p:nvSpPr>
            <p:spPr>
              <a:xfrm rot="-1799979" flipH="1">
                <a:off x="7240312" y="3386557"/>
                <a:ext cx="16804" cy="3135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47"/>
              <p:cNvSpPr/>
              <p:nvPr/>
            </p:nvSpPr>
            <p:spPr>
              <a:xfrm rot="-1799979" flipH="1">
                <a:off x="7293342" y="3393874"/>
                <a:ext cx="14777" cy="40052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47"/>
              <p:cNvSpPr/>
              <p:nvPr/>
            </p:nvSpPr>
            <p:spPr>
              <a:xfrm rot="-1799979" flipH="1">
                <a:off x="7351667" y="3456938"/>
                <a:ext cx="14326" cy="27978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47"/>
              <p:cNvSpPr/>
              <p:nvPr/>
            </p:nvSpPr>
            <p:spPr>
              <a:xfrm rot="-1799979" flipH="1">
                <a:off x="7524841" y="3056581"/>
                <a:ext cx="51988" cy="17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47"/>
              <p:cNvSpPr/>
              <p:nvPr/>
            </p:nvSpPr>
            <p:spPr>
              <a:xfrm rot="-1799979" flipH="1">
                <a:off x="7456814" y="3104101"/>
                <a:ext cx="38788" cy="1333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47"/>
              <p:cNvSpPr/>
              <p:nvPr/>
            </p:nvSpPr>
            <p:spPr>
              <a:xfrm rot="-1799979" flipH="1">
                <a:off x="7473253" y="3051130"/>
                <a:ext cx="45951" cy="14642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47"/>
              <p:cNvSpPr/>
              <p:nvPr/>
            </p:nvSpPr>
            <p:spPr>
              <a:xfrm rot="-1799979" flipH="1">
                <a:off x="7391036" y="3126871"/>
                <a:ext cx="36130" cy="1329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47"/>
              <p:cNvSpPr/>
              <p:nvPr/>
            </p:nvSpPr>
            <p:spPr>
              <a:xfrm rot="-1799979" flipH="1">
                <a:off x="7600459" y="2988579"/>
                <a:ext cx="29688" cy="11353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47"/>
              <p:cNvSpPr/>
              <p:nvPr/>
            </p:nvSpPr>
            <p:spPr>
              <a:xfrm rot="-1799979" flipH="1">
                <a:off x="7586181" y="2964137"/>
                <a:ext cx="451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47"/>
              <p:cNvSpPr/>
              <p:nvPr/>
            </p:nvSpPr>
            <p:spPr>
              <a:xfrm rot="-1799979" flipH="1">
                <a:off x="7638939" y="2911028"/>
                <a:ext cx="37527" cy="1257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47"/>
              <p:cNvSpPr/>
              <p:nvPr/>
            </p:nvSpPr>
            <p:spPr>
              <a:xfrm rot="-1799979" flipH="1">
                <a:off x="7585293" y="2889068"/>
                <a:ext cx="41176" cy="177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47"/>
              <p:cNvSpPr/>
              <p:nvPr/>
            </p:nvSpPr>
            <p:spPr>
              <a:xfrm rot="-1799979" flipH="1">
                <a:off x="7542149" y="2768349"/>
                <a:ext cx="35860" cy="18562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47"/>
              <p:cNvSpPr/>
              <p:nvPr/>
            </p:nvSpPr>
            <p:spPr>
              <a:xfrm rot="-1799979" flipH="1">
                <a:off x="7572140" y="2791905"/>
                <a:ext cx="40140" cy="1815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47"/>
              <p:cNvSpPr/>
              <p:nvPr/>
            </p:nvSpPr>
            <p:spPr>
              <a:xfrm rot="-1799979" flipH="1">
                <a:off x="7620441" y="2815585"/>
                <a:ext cx="43654" cy="19328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47"/>
              <p:cNvSpPr/>
              <p:nvPr/>
            </p:nvSpPr>
            <p:spPr>
              <a:xfrm rot="-1799979" flipH="1">
                <a:off x="7486511" y="2759211"/>
                <a:ext cx="3104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47"/>
              <p:cNvSpPr/>
              <p:nvPr/>
            </p:nvSpPr>
            <p:spPr>
              <a:xfrm rot="-1799979" flipH="1">
                <a:off x="7520711" y="2682547"/>
                <a:ext cx="30724" cy="1671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47"/>
              <p:cNvSpPr/>
              <p:nvPr/>
            </p:nvSpPr>
            <p:spPr>
              <a:xfrm rot="-1799979" flipH="1">
                <a:off x="7567196" y="2665774"/>
                <a:ext cx="39644" cy="20048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47"/>
              <p:cNvSpPr/>
              <p:nvPr/>
            </p:nvSpPr>
            <p:spPr>
              <a:xfrm rot="-1799979" flipH="1">
                <a:off x="7619034" y="2679027"/>
                <a:ext cx="33382" cy="18922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47"/>
              <p:cNvSpPr/>
              <p:nvPr/>
            </p:nvSpPr>
            <p:spPr>
              <a:xfrm rot="-1799979" flipH="1">
                <a:off x="7602582" y="2744264"/>
                <a:ext cx="28832" cy="1703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47"/>
              <p:cNvSpPr/>
              <p:nvPr/>
            </p:nvSpPr>
            <p:spPr>
              <a:xfrm rot="-1799979" flipH="1">
                <a:off x="7677614" y="2772340"/>
                <a:ext cx="40816" cy="2099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47"/>
              <p:cNvSpPr/>
              <p:nvPr/>
            </p:nvSpPr>
            <p:spPr>
              <a:xfrm rot="-1799979" flipH="1">
                <a:off x="7683621" y="2824177"/>
                <a:ext cx="38924" cy="22076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47"/>
              <p:cNvSpPr/>
              <p:nvPr/>
            </p:nvSpPr>
            <p:spPr>
              <a:xfrm rot="-1799979" flipH="1">
                <a:off x="7534495" y="2588806"/>
                <a:ext cx="34464" cy="2261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47"/>
              <p:cNvSpPr/>
              <p:nvPr/>
            </p:nvSpPr>
            <p:spPr>
              <a:xfrm rot="-1799979" flipH="1">
                <a:off x="7526322" y="2546081"/>
                <a:ext cx="37527" cy="23968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47"/>
              <p:cNvSpPr/>
              <p:nvPr/>
            </p:nvSpPr>
            <p:spPr>
              <a:xfrm rot="-1799979" flipH="1">
                <a:off x="7479995" y="2489770"/>
                <a:ext cx="42978" cy="2509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47"/>
              <p:cNvSpPr/>
              <p:nvPr/>
            </p:nvSpPr>
            <p:spPr>
              <a:xfrm rot="-1799979" flipH="1">
                <a:off x="7440912" y="2475707"/>
                <a:ext cx="43654" cy="27572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47"/>
              <p:cNvSpPr/>
              <p:nvPr/>
            </p:nvSpPr>
            <p:spPr>
              <a:xfrm rot="-1799979" flipH="1">
                <a:off x="7386278" y="2485498"/>
                <a:ext cx="47393" cy="3000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47"/>
              <p:cNvSpPr/>
              <p:nvPr/>
            </p:nvSpPr>
            <p:spPr>
              <a:xfrm rot="-1799979" flipH="1">
                <a:off x="7422276" y="2574418"/>
                <a:ext cx="35410" cy="22797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47"/>
              <p:cNvSpPr/>
              <p:nvPr/>
            </p:nvSpPr>
            <p:spPr>
              <a:xfrm rot="-1799979" flipH="1">
                <a:off x="7436659" y="2608663"/>
                <a:ext cx="37392" cy="28113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47"/>
              <p:cNvSpPr/>
              <p:nvPr/>
            </p:nvSpPr>
            <p:spPr>
              <a:xfrm rot="-1799979" flipH="1">
                <a:off x="7357829" y="2565871"/>
                <a:ext cx="37887" cy="24283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47"/>
              <p:cNvSpPr/>
              <p:nvPr/>
            </p:nvSpPr>
            <p:spPr>
              <a:xfrm rot="-1799979" flipH="1">
                <a:off x="7409494" y="2694689"/>
                <a:ext cx="28697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47"/>
              <p:cNvSpPr/>
              <p:nvPr/>
            </p:nvSpPr>
            <p:spPr>
              <a:xfrm rot="-1799979" flipH="1">
                <a:off x="7435113" y="2720179"/>
                <a:ext cx="37842" cy="22707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47"/>
              <p:cNvSpPr/>
              <p:nvPr/>
            </p:nvSpPr>
            <p:spPr>
              <a:xfrm rot="-1799979" flipH="1">
                <a:off x="7339748" y="2665620"/>
                <a:ext cx="36986" cy="22797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47"/>
              <p:cNvSpPr/>
              <p:nvPr/>
            </p:nvSpPr>
            <p:spPr>
              <a:xfrm rot="-1799979" flipH="1">
                <a:off x="7306022" y="2626239"/>
                <a:ext cx="41491" cy="27302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47"/>
              <p:cNvSpPr/>
              <p:nvPr/>
            </p:nvSpPr>
            <p:spPr>
              <a:xfrm rot="-1799979" flipH="1">
                <a:off x="7315840" y="2544871"/>
                <a:ext cx="30229" cy="22166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47"/>
              <p:cNvSpPr/>
              <p:nvPr/>
            </p:nvSpPr>
            <p:spPr>
              <a:xfrm rot="-1799979" flipH="1">
                <a:off x="7234751" y="2609463"/>
                <a:ext cx="40545" cy="31537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47"/>
              <p:cNvSpPr/>
              <p:nvPr/>
            </p:nvSpPr>
            <p:spPr>
              <a:xfrm rot="-1799979" flipH="1">
                <a:off x="7252713" y="2695000"/>
                <a:ext cx="25408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47"/>
              <p:cNvSpPr/>
              <p:nvPr/>
            </p:nvSpPr>
            <p:spPr>
              <a:xfrm rot="-1799979" flipH="1">
                <a:off x="7292769" y="2736711"/>
                <a:ext cx="31040" cy="2022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47"/>
              <p:cNvSpPr/>
              <p:nvPr/>
            </p:nvSpPr>
            <p:spPr>
              <a:xfrm rot="-1799979" flipH="1">
                <a:off x="7449585" y="2804547"/>
                <a:ext cx="37437" cy="2279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47"/>
              <p:cNvSpPr/>
              <p:nvPr/>
            </p:nvSpPr>
            <p:spPr>
              <a:xfrm rot="-1799979" flipH="1">
                <a:off x="7216516" y="2769211"/>
                <a:ext cx="30319" cy="2122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47"/>
              <p:cNvSpPr/>
              <p:nvPr/>
            </p:nvSpPr>
            <p:spPr>
              <a:xfrm rot="-1799979" flipH="1">
                <a:off x="7177755" y="2735680"/>
                <a:ext cx="41762" cy="26446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47"/>
              <p:cNvSpPr/>
              <p:nvPr/>
            </p:nvSpPr>
            <p:spPr>
              <a:xfrm rot="-1799979" flipH="1">
                <a:off x="7207178" y="2841763"/>
                <a:ext cx="25994" cy="21896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47"/>
              <p:cNvSpPr/>
              <p:nvPr/>
            </p:nvSpPr>
            <p:spPr>
              <a:xfrm rot="-1799979" flipH="1">
                <a:off x="7164510" y="2814035"/>
                <a:ext cx="30860" cy="3095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47"/>
              <p:cNvSpPr/>
              <p:nvPr/>
            </p:nvSpPr>
            <p:spPr>
              <a:xfrm rot="-1799979" flipH="1">
                <a:off x="7174186" y="2922130"/>
                <a:ext cx="31445" cy="2455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47"/>
              <p:cNvSpPr/>
              <p:nvPr/>
            </p:nvSpPr>
            <p:spPr>
              <a:xfrm rot="-1799979" flipH="1">
                <a:off x="7138783" y="2892739"/>
                <a:ext cx="28652" cy="29014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47"/>
              <p:cNvSpPr/>
              <p:nvPr/>
            </p:nvSpPr>
            <p:spPr>
              <a:xfrm rot="-1799979" flipH="1">
                <a:off x="7145160" y="2971845"/>
                <a:ext cx="26084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47"/>
              <p:cNvSpPr/>
              <p:nvPr/>
            </p:nvSpPr>
            <p:spPr>
              <a:xfrm rot="-1799979" flipH="1">
                <a:off x="7077284" y="2907960"/>
                <a:ext cx="12569" cy="2284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47"/>
              <p:cNvSpPr/>
              <p:nvPr/>
            </p:nvSpPr>
            <p:spPr>
              <a:xfrm rot="-1799979" flipH="1">
                <a:off x="7068998" y="2861886"/>
                <a:ext cx="16624" cy="2680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47"/>
              <p:cNvSpPr/>
              <p:nvPr/>
            </p:nvSpPr>
            <p:spPr>
              <a:xfrm rot="-1799979" flipH="1">
                <a:off x="6974123" y="2822039"/>
                <a:ext cx="16534" cy="1914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47"/>
              <p:cNvSpPr/>
              <p:nvPr/>
            </p:nvSpPr>
            <p:spPr>
              <a:xfrm rot="-1799979" flipH="1">
                <a:off x="7000873" y="2769350"/>
                <a:ext cx="20723" cy="3279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47"/>
              <p:cNvSpPr/>
              <p:nvPr/>
            </p:nvSpPr>
            <p:spPr>
              <a:xfrm rot="-1799979" flipH="1">
                <a:off x="6949177" y="2739030"/>
                <a:ext cx="16488" cy="2468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47"/>
              <p:cNvSpPr/>
              <p:nvPr/>
            </p:nvSpPr>
            <p:spPr>
              <a:xfrm rot="-1799979" flipH="1">
                <a:off x="6887352" y="2756193"/>
                <a:ext cx="24733" cy="35817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47"/>
              <p:cNvSpPr/>
              <p:nvPr/>
            </p:nvSpPr>
            <p:spPr>
              <a:xfrm rot="-1799979" flipH="1">
                <a:off x="6855054" y="2793462"/>
                <a:ext cx="22886" cy="32258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47"/>
              <p:cNvSpPr/>
              <p:nvPr/>
            </p:nvSpPr>
            <p:spPr>
              <a:xfrm rot="-1799979" flipH="1">
                <a:off x="6830018" y="2846648"/>
                <a:ext cx="19822" cy="2991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47"/>
              <p:cNvSpPr/>
              <p:nvPr/>
            </p:nvSpPr>
            <p:spPr>
              <a:xfrm rot="-1799979" flipH="1">
                <a:off x="6772118" y="2791701"/>
                <a:ext cx="23516" cy="26356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47"/>
              <p:cNvSpPr/>
              <p:nvPr/>
            </p:nvSpPr>
            <p:spPr>
              <a:xfrm rot="-1799979" flipH="1">
                <a:off x="6792920" y="2727930"/>
                <a:ext cx="18561" cy="3410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47"/>
              <p:cNvSpPr/>
              <p:nvPr/>
            </p:nvSpPr>
            <p:spPr>
              <a:xfrm rot="-1799979" flipH="1">
                <a:off x="6846356" y="2702003"/>
                <a:ext cx="20903" cy="3185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47"/>
              <p:cNvSpPr/>
              <p:nvPr/>
            </p:nvSpPr>
            <p:spPr>
              <a:xfrm rot="-1799979" flipH="1">
                <a:off x="6902084" y="2672610"/>
                <a:ext cx="18381" cy="3081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47"/>
              <p:cNvSpPr/>
              <p:nvPr/>
            </p:nvSpPr>
            <p:spPr>
              <a:xfrm rot="-1799979" flipH="1">
                <a:off x="6915890" y="2632113"/>
                <a:ext cx="15587" cy="3838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47"/>
              <p:cNvSpPr/>
              <p:nvPr/>
            </p:nvSpPr>
            <p:spPr>
              <a:xfrm rot="-1799979" flipH="1">
                <a:off x="6810362" y="2586783"/>
                <a:ext cx="21579" cy="39556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47"/>
              <p:cNvSpPr/>
              <p:nvPr/>
            </p:nvSpPr>
            <p:spPr>
              <a:xfrm rot="-1799979" flipH="1">
                <a:off x="6805250" y="2641360"/>
                <a:ext cx="21444" cy="35276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47"/>
              <p:cNvSpPr/>
              <p:nvPr/>
            </p:nvSpPr>
            <p:spPr>
              <a:xfrm rot="-1799979" flipH="1">
                <a:off x="6746542" y="2675418"/>
                <a:ext cx="24417" cy="39061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47"/>
              <p:cNvSpPr/>
              <p:nvPr/>
            </p:nvSpPr>
            <p:spPr>
              <a:xfrm rot="-1799979" flipH="1">
                <a:off x="6712966" y="2610859"/>
                <a:ext cx="20903" cy="32258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47"/>
              <p:cNvSpPr/>
              <p:nvPr/>
            </p:nvSpPr>
            <p:spPr>
              <a:xfrm rot="-1799979" flipH="1">
                <a:off x="6708309" y="2571508"/>
                <a:ext cx="23381" cy="27302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47"/>
              <p:cNvSpPr/>
              <p:nvPr/>
            </p:nvSpPr>
            <p:spPr>
              <a:xfrm rot="-1799979" flipH="1">
                <a:off x="6663103" y="2667471"/>
                <a:ext cx="15633" cy="3333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47"/>
              <p:cNvSpPr/>
              <p:nvPr/>
            </p:nvSpPr>
            <p:spPr>
              <a:xfrm rot="-1799979" flipH="1">
                <a:off x="6688787" y="2747288"/>
                <a:ext cx="18786" cy="28518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47"/>
              <p:cNvSpPr/>
              <p:nvPr/>
            </p:nvSpPr>
            <p:spPr>
              <a:xfrm rot="-1799979" flipH="1">
                <a:off x="6858976" y="2926102"/>
                <a:ext cx="20093" cy="3811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47"/>
              <p:cNvSpPr/>
              <p:nvPr/>
            </p:nvSpPr>
            <p:spPr>
              <a:xfrm rot="-1799979" flipH="1">
                <a:off x="6807738" y="2930526"/>
                <a:ext cx="19867" cy="3149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47"/>
              <p:cNvSpPr/>
              <p:nvPr/>
            </p:nvSpPr>
            <p:spPr>
              <a:xfrm rot="-1799979" flipH="1">
                <a:off x="6778195" y="2874875"/>
                <a:ext cx="18651" cy="26536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47"/>
              <p:cNvSpPr/>
              <p:nvPr/>
            </p:nvSpPr>
            <p:spPr>
              <a:xfrm rot="-1799979" flipH="1">
                <a:off x="6755917" y="2950149"/>
                <a:ext cx="17525" cy="2617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47"/>
              <p:cNvSpPr/>
              <p:nvPr/>
            </p:nvSpPr>
            <p:spPr>
              <a:xfrm rot="-1799979" flipH="1">
                <a:off x="6677133" y="2930137"/>
                <a:ext cx="20768" cy="3153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47"/>
              <p:cNvSpPr/>
              <p:nvPr/>
            </p:nvSpPr>
            <p:spPr>
              <a:xfrm rot="-1799979" flipH="1">
                <a:off x="6688018" y="2876552"/>
                <a:ext cx="20723" cy="36583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47"/>
              <p:cNvSpPr/>
              <p:nvPr/>
            </p:nvSpPr>
            <p:spPr>
              <a:xfrm rot="-1799979" flipH="1">
                <a:off x="6666911" y="2831441"/>
                <a:ext cx="19642" cy="28924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47"/>
              <p:cNvSpPr/>
              <p:nvPr/>
            </p:nvSpPr>
            <p:spPr>
              <a:xfrm rot="-1799979" flipH="1">
                <a:off x="6557676" y="2805523"/>
                <a:ext cx="19957" cy="35817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47"/>
              <p:cNvSpPr/>
              <p:nvPr/>
            </p:nvSpPr>
            <p:spPr>
              <a:xfrm rot="-1799979" flipH="1">
                <a:off x="6606343" y="2874503"/>
                <a:ext cx="13921" cy="24103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47"/>
              <p:cNvSpPr/>
              <p:nvPr/>
            </p:nvSpPr>
            <p:spPr>
              <a:xfrm rot="-1799979" flipH="1">
                <a:off x="6547992" y="2883043"/>
                <a:ext cx="21489" cy="392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47"/>
              <p:cNvSpPr/>
              <p:nvPr/>
            </p:nvSpPr>
            <p:spPr>
              <a:xfrm rot="-1799979" flipH="1">
                <a:off x="6497667" y="2831265"/>
                <a:ext cx="22120" cy="2293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47"/>
              <p:cNvSpPr/>
              <p:nvPr/>
            </p:nvSpPr>
            <p:spPr>
              <a:xfrm rot="-1799979" flipH="1">
                <a:off x="6539057" y="2997579"/>
                <a:ext cx="17525" cy="2685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47"/>
              <p:cNvSpPr/>
              <p:nvPr/>
            </p:nvSpPr>
            <p:spPr>
              <a:xfrm rot="-1799979" flipH="1">
                <a:off x="6585223" y="2971981"/>
                <a:ext cx="26490" cy="342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47"/>
              <p:cNvSpPr/>
              <p:nvPr/>
            </p:nvSpPr>
            <p:spPr>
              <a:xfrm rot="-1799979" flipH="1">
                <a:off x="6668079" y="3035487"/>
                <a:ext cx="26670" cy="35141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47"/>
              <p:cNvSpPr/>
              <p:nvPr/>
            </p:nvSpPr>
            <p:spPr>
              <a:xfrm rot="-1799979" flipH="1">
                <a:off x="6603400" y="3062456"/>
                <a:ext cx="29238" cy="35051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47"/>
              <p:cNvSpPr/>
              <p:nvPr/>
            </p:nvSpPr>
            <p:spPr>
              <a:xfrm rot="-1799979" flipH="1">
                <a:off x="6717778" y="3002283"/>
                <a:ext cx="18696" cy="23743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47"/>
              <p:cNvSpPr/>
              <p:nvPr/>
            </p:nvSpPr>
            <p:spPr>
              <a:xfrm rot="-1799979" flipH="1">
                <a:off x="6778816" y="3087418"/>
                <a:ext cx="19237" cy="2099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47"/>
              <p:cNvSpPr/>
              <p:nvPr/>
            </p:nvSpPr>
            <p:spPr>
              <a:xfrm rot="-1799979" flipH="1">
                <a:off x="6713598" y="3099092"/>
                <a:ext cx="23922" cy="4023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47"/>
              <p:cNvSpPr/>
              <p:nvPr/>
            </p:nvSpPr>
            <p:spPr>
              <a:xfrm rot="-1799979" flipH="1">
                <a:off x="6778275" y="3138681"/>
                <a:ext cx="29959" cy="3572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47"/>
              <p:cNvSpPr/>
              <p:nvPr/>
            </p:nvSpPr>
            <p:spPr>
              <a:xfrm rot="-1799979" flipH="1">
                <a:off x="6861795" y="3157501"/>
                <a:ext cx="35139" cy="37349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47"/>
              <p:cNvSpPr/>
              <p:nvPr/>
            </p:nvSpPr>
            <p:spPr>
              <a:xfrm rot="-1799979" flipH="1">
                <a:off x="6976382" y="3241596"/>
                <a:ext cx="44059" cy="1630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47"/>
              <p:cNvSpPr/>
              <p:nvPr/>
            </p:nvSpPr>
            <p:spPr>
              <a:xfrm rot="-1799979" flipH="1">
                <a:off x="6901482" y="3275801"/>
                <a:ext cx="36356" cy="13966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47"/>
              <p:cNvSpPr/>
              <p:nvPr/>
            </p:nvSpPr>
            <p:spPr>
              <a:xfrm rot="-1799979" flipH="1">
                <a:off x="6925796" y="3192233"/>
                <a:ext cx="27841" cy="2216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47"/>
              <p:cNvSpPr/>
              <p:nvPr/>
            </p:nvSpPr>
            <p:spPr>
              <a:xfrm rot="-1799979" flipH="1">
                <a:off x="6889851" y="3327903"/>
                <a:ext cx="40005" cy="19147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47"/>
              <p:cNvSpPr/>
              <p:nvPr/>
            </p:nvSpPr>
            <p:spPr>
              <a:xfrm rot="-1799979" flipH="1">
                <a:off x="6799485" y="3363059"/>
                <a:ext cx="45997" cy="2126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47"/>
              <p:cNvSpPr/>
              <p:nvPr/>
            </p:nvSpPr>
            <p:spPr>
              <a:xfrm rot="-1799979" flipH="1">
                <a:off x="6832762" y="3400092"/>
                <a:ext cx="31851" cy="1635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47"/>
              <p:cNvSpPr/>
              <p:nvPr/>
            </p:nvSpPr>
            <p:spPr>
              <a:xfrm rot="-1799979" flipH="1">
                <a:off x="6713761" y="3439831"/>
                <a:ext cx="44510" cy="24734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47"/>
              <p:cNvSpPr/>
              <p:nvPr/>
            </p:nvSpPr>
            <p:spPr>
              <a:xfrm rot="-1799979" flipH="1">
                <a:off x="6771920" y="3474146"/>
                <a:ext cx="30184" cy="1905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47"/>
              <p:cNvSpPr/>
              <p:nvPr/>
            </p:nvSpPr>
            <p:spPr>
              <a:xfrm rot="-1799979" flipH="1">
                <a:off x="6811800" y="3490309"/>
                <a:ext cx="27165" cy="20093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47"/>
              <p:cNvSpPr/>
              <p:nvPr/>
            </p:nvSpPr>
            <p:spPr>
              <a:xfrm rot="-1799979" flipH="1">
                <a:off x="6774608" y="3423693"/>
                <a:ext cx="24372" cy="13516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47"/>
              <p:cNvSpPr/>
              <p:nvPr/>
            </p:nvSpPr>
            <p:spPr>
              <a:xfrm rot="-1799979" flipH="1">
                <a:off x="6818354" y="3545527"/>
                <a:ext cx="38563" cy="2104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47"/>
              <p:cNvSpPr/>
              <p:nvPr/>
            </p:nvSpPr>
            <p:spPr>
              <a:xfrm rot="-1799979" flipH="1">
                <a:off x="6879692" y="3547598"/>
                <a:ext cx="35139" cy="23427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47"/>
              <p:cNvSpPr/>
              <p:nvPr/>
            </p:nvSpPr>
            <p:spPr>
              <a:xfrm rot="-1799979" flipH="1">
                <a:off x="6946148" y="3549209"/>
                <a:ext cx="28517" cy="1721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47"/>
              <p:cNvSpPr/>
              <p:nvPr/>
            </p:nvSpPr>
            <p:spPr>
              <a:xfrm rot="-1799979" flipH="1">
                <a:off x="6980487" y="3591768"/>
                <a:ext cx="32932" cy="18336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47"/>
              <p:cNvSpPr/>
              <p:nvPr/>
            </p:nvSpPr>
            <p:spPr>
              <a:xfrm rot="-1799979" flipH="1">
                <a:off x="6901507" y="3608104"/>
                <a:ext cx="30679" cy="19012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47"/>
              <p:cNvSpPr/>
              <p:nvPr/>
            </p:nvSpPr>
            <p:spPr>
              <a:xfrm rot="-1799979" flipH="1">
                <a:off x="6820238" y="3631561"/>
                <a:ext cx="44059" cy="22526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47"/>
              <p:cNvSpPr/>
              <p:nvPr/>
            </p:nvSpPr>
            <p:spPr>
              <a:xfrm rot="-1799979" flipH="1">
                <a:off x="6756183" y="3626729"/>
                <a:ext cx="31265" cy="193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47"/>
              <p:cNvSpPr/>
              <p:nvPr/>
            </p:nvSpPr>
            <p:spPr>
              <a:xfrm rot="-1799979" flipH="1">
                <a:off x="6754567" y="3579033"/>
                <a:ext cx="46402" cy="22166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47"/>
              <p:cNvSpPr/>
              <p:nvPr/>
            </p:nvSpPr>
            <p:spPr>
              <a:xfrm rot="-1799979" flipH="1">
                <a:off x="6751075" y="3528221"/>
                <a:ext cx="43068" cy="22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47"/>
              <p:cNvSpPr/>
              <p:nvPr/>
            </p:nvSpPr>
            <p:spPr>
              <a:xfrm rot="-1799979" flipH="1">
                <a:off x="6686149" y="3578252"/>
                <a:ext cx="45681" cy="2532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47"/>
              <p:cNvSpPr/>
              <p:nvPr/>
            </p:nvSpPr>
            <p:spPr>
              <a:xfrm rot="-1799979" flipH="1">
                <a:off x="6659284" y="3531562"/>
                <a:ext cx="42122" cy="1360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47"/>
              <p:cNvSpPr/>
              <p:nvPr/>
            </p:nvSpPr>
            <p:spPr>
              <a:xfrm rot="-1799979" flipH="1">
                <a:off x="6670552" y="3633389"/>
                <a:ext cx="26850" cy="1743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47"/>
              <p:cNvSpPr/>
              <p:nvPr/>
            </p:nvSpPr>
            <p:spPr>
              <a:xfrm rot="-1799979" flipH="1">
                <a:off x="6645808" y="3678042"/>
                <a:ext cx="32076" cy="1725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47"/>
              <p:cNvSpPr/>
              <p:nvPr/>
            </p:nvSpPr>
            <p:spPr>
              <a:xfrm rot="-1799979" flipH="1">
                <a:off x="6695689" y="3708789"/>
                <a:ext cx="30679" cy="1648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47"/>
              <p:cNvSpPr/>
              <p:nvPr/>
            </p:nvSpPr>
            <p:spPr>
              <a:xfrm rot="-1799979" flipH="1">
                <a:off x="6698459" y="3659656"/>
                <a:ext cx="27165" cy="15003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47"/>
              <p:cNvSpPr/>
              <p:nvPr/>
            </p:nvSpPr>
            <p:spPr>
              <a:xfrm rot="-1799979" flipH="1">
                <a:off x="6796071" y="3693935"/>
                <a:ext cx="33923" cy="14822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47"/>
              <p:cNvSpPr/>
              <p:nvPr/>
            </p:nvSpPr>
            <p:spPr>
              <a:xfrm rot="-1799979" flipH="1">
                <a:off x="6856730" y="3740399"/>
                <a:ext cx="30184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47"/>
              <p:cNvSpPr/>
              <p:nvPr/>
            </p:nvSpPr>
            <p:spPr>
              <a:xfrm rot="-1799979" flipH="1">
                <a:off x="6890188" y="3681832"/>
                <a:ext cx="25589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7"/>
              <p:cNvSpPr/>
              <p:nvPr/>
            </p:nvSpPr>
            <p:spPr>
              <a:xfrm rot="-1799979" flipH="1">
                <a:off x="6924494" y="3732030"/>
                <a:ext cx="31400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7"/>
              <p:cNvSpPr/>
              <p:nvPr/>
            </p:nvSpPr>
            <p:spPr>
              <a:xfrm rot="-1799979" flipH="1">
                <a:off x="6958443" y="3688654"/>
                <a:ext cx="26535" cy="1716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47"/>
              <p:cNvSpPr/>
              <p:nvPr/>
            </p:nvSpPr>
            <p:spPr>
              <a:xfrm rot="-1799979" flipH="1">
                <a:off x="7121255" y="3650148"/>
                <a:ext cx="34914" cy="2739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47"/>
              <p:cNvSpPr/>
              <p:nvPr/>
            </p:nvSpPr>
            <p:spPr>
              <a:xfrm rot="-1799979" flipH="1">
                <a:off x="7132325" y="3575977"/>
                <a:ext cx="31355" cy="27617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47"/>
              <p:cNvSpPr/>
              <p:nvPr/>
            </p:nvSpPr>
            <p:spPr>
              <a:xfrm rot="-1799979" flipH="1">
                <a:off x="7078435" y="3621883"/>
                <a:ext cx="35770" cy="288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47"/>
              <p:cNvSpPr/>
              <p:nvPr/>
            </p:nvSpPr>
            <p:spPr>
              <a:xfrm rot="-1799979" flipH="1">
                <a:off x="7016967" y="3685251"/>
                <a:ext cx="38518" cy="33024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47"/>
              <p:cNvSpPr/>
              <p:nvPr/>
            </p:nvSpPr>
            <p:spPr>
              <a:xfrm rot="-1799979" flipH="1">
                <a:off x="7170353" y="3514151"/>
                <a:ext cx="18200" cy="19283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47"/>
              <p:cNvSpPr/>
              <p:nvPr/>
            </p:nvSpPr>
            <p:spPr>
              <a:xfrm rot="-1799979" flipH="1">
                <a:off x="7078914" y="3773970"/>
                <a:ext cx="32301" cy="2320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47"/>
              <p:cNvSpPr/>
              <p:nvPr/>
            </p:nvSpPr>
            <p:spPr>
              <a:xfrm rot="-1799979" flipH="1">
                <a:off x="7029953" y="3772364"/>
                <a:ext cx="43474" cy="28428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47"/>
              <p:cNvSpPr/>
              <p:nvPr/>
            </p:nvSpPr>
            <p:spPr>
              <a:xfrm rot="-1799979" flipH="1">
                <a:off x="6981201" y="3873152"/>
                <a:ext cx="38428" cy="2261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47"/>
              <p:cNvSpPr/>
              <p:nvPr/>
            </p:nvSpPr>
            <p:spPr>
              <a:xfrm rot="-1799979" flipH="1">
                <a:off x="6970727" y="3795577"/>
                <a:ext cx="36130" cy="23157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47"/>
              <p:cNvSpPr/>
              <p:nvPr/>
            </p:nvSpPr>
            <p:spPr>
              <a:xfrm rot="-1799979" flipH="1">
                <a:off x="6923769" y="3881385"/>
                <a:ext cx="27210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47"/>
              <p:cNvSpPr/>
              <p:nvPr/>
            </p:nvSpPr>
            <p:spPr>
              <a:xfrm rot="-1799979" flipH="1">
                <a:off x="6888359" y="3805915"/>
                <a:ext cx="55367" cy="2608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47"/>
              <p:cNvSpPr/>
              <p:nvPr/>
            </p:nvSpPr>
            <p:spPr>
              <a:xfrm rot="-1799979" flipH="1">
                <a:off x="6774910" y="2756317"/>
                <a:ext cx="924256" cy="867083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47"/>
              <p:cNvSpPr/>
              <p:nvPr/>
            </p:nvSpPr>
            <p:spPr>
              <a:xfrm rot="-1799979" flipH="1">
                <a:off x="6997350" y="3010269"/>
                <a:ext cx="167227" cy="248646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47"/>
              <p:cNvSpPr/>
              <p:nvPr/>
            </p:nvSpPr>
            <p:spPr>
              <a:xfrm rot="-1799979" flipH="1">
                <a:off x="7167317" y="2961505"/>
                <a:ext cx="321660" cy="167190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47"/>
              <p:cNvSpPr/>
              <p:nvPr/>
            </p:nvSpPr>
            <p:spPr>
              <a:xfrm rot="-1799979" flipH="1">
                <a:off x="7256408" y="3149293"/>
                <a:ext cx="228901" cy="22891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47"/>
              <p:cNvSpPr/>
              <p:nvPr/>
            </p:nvSpPr>
            <p:spPr>
              <a:xfrm rot="-1799979" flipH="1">
                <a:off x="6982329" y="3253542"/>
                <a:ext cx="283007" cy="188861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47"/>
              <p:cNvSpPr/>
              <p:nvPr/>
            </p:nvSpPr>
            <p:spPr>
              <a:xfrm rot="-1799979" flipH="1">
                <a:off x="7126846" y="3113652"/>
                <a:ext cx="159704" cy="159667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47"/>
              <p:cNvSpPr/>
              <p:nvPr/>
            </p:nvSpPr>
            <p:spPr>
              <a:xfrm rot="-1799979" flipH="1">
                <a:off x="7079045" y="3065672"/>
                <a:ext cx="255256" cy="255449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6" name="Google Shape;1960;p34"/>
          <p:cNvSpPr txBox="1">
            <a:spLocks/>
          </p:cNvSpPr>
          <p:nvPr/>
        </p:nvSpPr>
        <p:spPr>
          <a:xfrm>
            <a:off x="544648" y="430316"/>
            <a:ext cx="847826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Font typeface="Tulpen One"/>
              <a:buNone/>
              <a:defRPr sz="96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Tulpen One"/>
              <a:buNone/>
              <a:defRPr sz="4800" b="1" i="0" u="none" strike="noStrike" cap="none">
                <a:solidFill>
                  <a:schemeClr val="accent3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Tulpen One"/>
              <a:buNone/>
              <a:defRPr sz="4800" b="1" i="0" u="none" strike="noStrike" cap="none">
                <a:solidFill>
                  <a:schemeClr val="accent3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Tulpen One"/>
              <a:buNone/>
              <a:defRPr sz="4800" b="1" i="0" u="none" strike="noStrike" cap="none">
                <a:solidFill>
                  <a:schemeClr val="accent3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Tulpen One"/>
              <a:buNone/>
              <a:defRPr sz="4800" b="1" i="0" u="none" strike="noStrike" cap="none">
                <a:solidFill>
                  <a:schemeClr val="accent3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Tulpen One"/>
              <a:buNone/>
              <a:defRPr sz="4800" b="1" i="0" u="none" strike="noStrike" cap="none">
                <a:solidFill>
                  <a:schemeClr val="accent3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Tulpen One"/>
              <a:buNone/>
              <a:defRPr sz="4800" b="1" i="0" u="none" strike="noStrike" cap="none">
                <a:solidFill>
                  <a:schemeClr val="accent3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Tulpen One"/>
              <a:buNone/>
              <a:defRPr sz="4800" b="1" i="0" u="none" strike="noStrike" cap="none">
                <a:solidFill>
                  <a:schemeClr val="accent3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Tulpen One"/>
              <a:buNone/>
              <a:defRPr sz="4800" b="1" i="0" u="none" strike="noStrike" cap="none">
                <a:solidFill>
                  <a:schemeClr val="accent3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rtl="1"/>
            <a:endParaRPr lang="fa-I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7" name="Google Shape;1962;p34"/>
          <p:cNvSpPr txBox="1">
            <a:spLocks/>
          </p:cNvSpPr>
          <p:nvPr/>
        </p:nvSpPr>
        <p:spPr>
          <a:xfrm flipH="1">
            <a:off x="1183226" y="893583"/>
            <a:ext cx="7544317" cy="1285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492" name="Google Shape;2261;p37"/>
          <p:cNvSpPr txBox="1">
            <a:spLocks/>
          </p:cNvSpPr>
          <p:nvPr/>
        </p:nvSpPr>
        <p:spPr>
          <a:xfrm>
            <a:off x="1779373" y="459000"/>
            <a:ext cx="5320882" cy="9194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spcAft>
                <a:spcPts val="1600"/>
              </a:spcAft>
            </a:pPr>
            <a:r>
              <a:rPr lang="fa-IR" sz="1800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درخشش دانشجویان آموزشکده فنی و حرفه ای دختران اصفهان در جشنواره ملی صنعت ورزش (ایده ها و دست آورد های ورزشی)</a:t>
            </a:r>
            <a:endParaRPr lang="fa-IR" sz="18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37" y="1801016"/>
            <a:ext cx="1428750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51" y="1775329"/>
            <a:ext cx="1428750" cy="1962150"/>
          </a:xfrm>
          <a:prstGeom prst="rect">
            <a:avLst/>
          </a:prstGeom>
        </p:spPr>
      </p:pic>
      <p:sp>
        <p:nvSpPr>
          <p:cNvPr id="497" name="Google Shape;2261;p37"/>
          <p:cNvSpPr txBox="1">
            <a:spLocks/>
          </p:cNvSpPr>
          <p:nvPr/>
        </p:nvSpPr>
        <p:spPr>
          <a:xfrm>
            <a:off x="3719534" y="3930529"/>
            <a:ext cx="2381322" cy="9152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spcAft>
                <a:spcPts val="1600"/>
              </a:spcAft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ctr" rtl="1">
              <a:spcAft>
                <a:spcPts val="1600"/>
              </a:spcAft>
            </a:pPr>
            <a:r>
              <a:rPr lang="fa-IR" b="1" dirty="0">
                <a:cs typeface="B Nazanin" panose="00000400000000000000" pitchFamily="2" charset="-78"/>
              </a:rPr>
              <a:t>رتبه اول</a:t>
            </a:r>
            <a:endParaRPr lang="fa-IR" dirty="0">
              <a:cs typeface="B Nazanin" panose="00000400000000000000" pitchFamily="2" charset="-78"/>
            </a:endParaRPr>
          </a:p>
          <a:p>
            <a:pPr algn="ctr" rtl="1">
              <a:spcAft>
                <a:spcPts val="1600"/>
              </a:spcAft>
            </a:pPr>
            <a:r>
              <a:rPr lang="fa-IR" b="1" dirty="0" smtClean="0">
                <a:cs typeface="B Nazanin" panose="00000400000000000000" pitchFamily="2" charset="-78"/>
              </a:rPr>
              <a:t>حنانه مهرابی رشته اپلیکیشن</a:t>
            </a:r>
          </a:p>
        </p:txBody>
      </p:sp>
      <p:sp>
        <p:nvSpPr>
          <p:cNvPr id="498" name="Google Shape;2261;p37"/>
          <p:cNvSpPr txBox="1">
            <a:spLocks/>
          </p:cNvSpPr>
          <p:nvPr/>
        </p:nvSpPr>
        <p:spPr>
          <a:xfrm>
            <a:off x="1539109" y="3988760"/>
            <a:ext cx="2381322" cy="9152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spcAft>
                <a:spcPts val="1600"/>
              </a:spcAft>
            </a:pPr>
            <a:r>
              <a:rPr lang="fa-IR" b="1" dirty="0" smtClean="0">
                <a:cs typeface="B Nazanin" panose="00000400000000000000" pitchFamily="2" charset="-78"/>
              </a:rPr>
              <a:t>رتبه سوم </a:t>
            </a:r>
          </a:p>
          <a:p>
            <a:pPr algn="ctr" rtl="1">
              <a:spcAft>
                <a:spcPts val="1600"/>
              </a:spcAft>
            </a:pPr>
            <a:r>
              <a:rPr lang="fa-IR" b="1" dirty="0" smtClean="0">
                <a:cs typeface="B Nazanin" panose="00000400000000000000" pitchFamily="2" charset="-78"/>
              </a:rPr>
              <a:t>پروین صفری رشته تصویر سازی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 Stripe 6"/>
          <p:cNvSpPr/>
          <p:nvPr/>
        </p:nvSpPr>
        <p:spPr>
          <a:xfrm rot="5400000">
            <a:off x="7977536" y="-89258"/>
            <a:ext cx="1090704" cy="1269222"/>
          </a:xfrm>
          <a:prstGeom prst="diagStripe">
            <a:avLst>
              <a:gd name="adj" fmla="val 703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9977309">
            <a:off x="509269" y="1321025"/>
            <a:ext cx="2076927" cy="14482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0224380">
            <a:off x="518231" y="3112422"/>
            <a:ext cx="2076927" cy="14482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6" y="1353950"/>
            <a:ext cx="2094326" cy="141088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27685" y="1339706"/>
            <a:ext cx="2076927" cy="14482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7" y="3142750"/>
            <a:ext cx="2086005" cy="145045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27308" y="3144977"/>
            <a:ext cx="2076927" cy="14482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13" name="Google Shape;2113;p35"/>
          <p:cNvSpPr txBox="1">
            <a:spLocks noGrp="1"/>
          </p:cNvSpPr>
          <p:nvPr>
            <p:ph type="subTitle" idx="1"/>
          </p:nvPr>
        </p:nvSpPr>
        <p:spPr>
          <a:xfrm>
            <a:off x="2142926" y="601945"/>
            <a:ext cx="6085200" cy="9319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rtl="1"/>
            <a:r>
              <a:rPr lang="fa-IR" dirty="0">
                <a:cs typeface="B Yas" panose="00000400000000000000" pitchFamily="2" charset="-78"/>
              </a:rPr>
              <a:t>إنّا لله وإنّا إلیهِ رَاجعُون</a:t>
            </a:r>
            <a:endParaRPr lang="en-US" dirty="0">
              <a:cs typeface="B Yas" panose="00000400000000000000" pitchFamily="2" charset="-78"/>
            </a:endParaRPr>
          </a:p>
          <a:p>
            <a:pPr algn="ctr" rtl="1"/>
            <a:r>
              <a:rPr lang="fa-IR" dirty="0">
                <a:cs typeface="B Yas" panose="00000400000000000000" pitchFamily="2" charset="-78"/>
              </a:rPr>
              <a:t>الَّذِینَ إِذا أَصابَتْهُمْ مُصِیبَةٌ قالُوا إِنَّا لِلَّهِ وَ إِنَّا إِلَیْهِ راجِعُونَ‌</a:t>
            </a:r>
            <a:endParaRPr lang="en-US" dirty="0">
              <a:cs typeface="B Yas" panose="00000400000000000000" pitchFamily="2" charset="-78"/>
            </a:endParaRPr>
          </a:p>
        </p:txBody>
      </p:sp>
      <p:sp>
        <p:nvSpPr>
          <p:cNvPr id="2114" name="Google Shape;2114;p35"/>
          <p:cNvSpPr txBox="1">
            <a:spLocks noGrp="1"/>
          </p:cNvSpPr>
          <p:nvPr>
            <p:ph type="ctrTitle"/>
          </p:nvPr>
        </p:nvSpPr>
        <p:spPr>
          <a:xfrm>
            <a:off x="91366" y="152488"/>
            <a:ext cx="8174888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2000" dirty="0">
                <a:solidFill>
                  <a:schemeClr val="accent2">
                    <a:lumMod val="50000"/>
                  </a:schemeClr>
                </a:solidFill>
              </a:rPr>
              <a:t>درگذشت نابهنگام بانو تینا اصحابی  دانشجوی رشته انیمیشن </a:t>
            </a:r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</a:rPr>
              <a:t>آَموزشکده </a:t>
            </a:r>
            <a:r>
              <a:rPr lang="fa-IR" sz="2000" dirty="0">
                <a:solidFill>
                  <a:schemeClr val="accent2">
                    <a:lumMod val="50000"/>
                  </a:schemeClr>
                </a:solidFill>
              </a:rPr>
              <a:t>فنی دختران اصفهان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115" name="Google Shape;2115;p35"/>
          <p:cNvGrpSpPr/>
          <p:nvPr/>
        </p:nvGrpSpPr>
        <p:grpSpPr>
          <a:xfrm>
            <a:off x="7621409" y="1136216"/>
            <a:ext cx="3712817" cy="4007284"/>
            <a:chOff x="5910597" y="1661033"/>
            <a:chExt cx="3241220" cy="3498284"/>
          </a:xfrm>
        </p:grpSpPr>
        <p:grpSp>
          <p:nvGrpSpPr>
            <p:cNvPr id="2116" name="Google Shape;2116;p35"/>
            <p:cNvGrpSpPr/>
            <p:nvPr/>
          </p:nvGrpSpPr>
          <p:grpSpPr>
            <a:xfrm>
              <a:off x="5910597" y="3196166"/>
              <a:ext cx="1449069" cy="1963151"/>
              <a:chOff x="6124028" y="3388598"/>
              <a:chExt cx="1306998" cy="1770679"/>
            </a:xfrm>
          </p:grpSpPr>
          <p:sp>
            <p:nvSpPr>
              <p:cNvPr id="2117" name="Google Shape;2117;p35"/>
              <p:cNvSpPr/>
              <p:nvPr/>
            </p:nvSpPr>
            <p:spPr>
              <a:xfrm>
                <a:off x="6737251" y="3521862"/>
                <a:ext cx="130774" cy="1637415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6343" extrusionOk="0">
                    <a:moveTo>
                      <a:pt x="537" y="0"/>
                    </a:moveTo>
                    <a:lnTo>
                      <a:pt x="505" y="7"/>
                    </a:lnTo>
                    <a:lnTo>
                      <a:pt x="102" y="76"/>
                    </a:lnTo>
                    <a:lnTo>
                      <a:pt x="1" y="91"/>
                    </a:lnTo>
                    <a:cubicBezTo>
                      <a:pt x="1" y="106"/>
                      <a:pt x="22" y="236"/>
                      <a:pt x="59" y="468"/>
                    </a:cubicBezTo>
                    <a:cubicBezTo>
                      <a:pt x="360" y="2466"/>
                      <a:pt x="1724" y="12006"/>
                      <a:pt x="1451" y="20327"/>
                    </a:cubicBezTo>
                    <a:cubicBezTo>
                      <a:pt x="1441" y="20545"/>
                      <a:pt x="1433" y="20759"/>
                      <a:pt x="1422" y="20973"/>
                    </a:cubicBezTo>
                    <a:cubicBezTo>
                      <a:pt x="1342" y="22876"/>
                      <a:pt x="1165" y="24700"/>
                      <a:pt x="864" y="26343"/>
                    </a:cubicBezTo>
                    <a:lnTo>
                      <a:pt x="1419" y="26343"/>
                    </a:lnTo>
                    <a:cubicBezTo>
                      <a:pt x="2006" y="23061"/>
                      <a:pt x="2104" y="19072"/>
                      <a:pt x="1985" y="15204"/>
                    </a:cubicBezTo>
                    <a:cubicBezTo>
                      <a:pt x="1973" y="14866"/>
                      <a:pt x="1959" y="14530"/>
                      <a:pt x="1945" y="14195"/>
                    </a:cubicBezTo>
                    <a:cubicBezTo>
                      <a:pt x="1828" y="11505"/>
                      <a:pt x="1615" y="8909"/>
                      <a:pt x="1386" y="6690"/>
                    </a:cubicBezTo>
                    <a:cubicBezTo>
                      <a:pt x="1081" y="3713"/>
                      <a:pt x="752" y="1411"/>
                      <a:pt x="610" y="464"/>
                    </a:cubicBezTo>
                    <a:cubicBezTo>
                      <a:pt x="588" y="308"/>
                      <a:pt x="566" y="188"/>
                      <a:pt x="556" y="113"/>
                    </a:cubicBezTo>
                    <a:cubicBezTo>
                      <a:pt x="544" y="47"/>
                      <a:pt x="537" y="11"/>
                      <a:pt x="5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5"/>
              <p:cNvSpPr/>
              <p:nvPr/>
            </p:nvSpPr>
            <p:spPr>
              <a:xfrm>
                <a:off x="6360715" y="4360912"/>
                <a:ext cx="482074" cy="46773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7525" extrusionOk="0">
                    <a:moveTo>
                      <a:pt x="0" y="0"/>
                    </a:moveTo>
                    <a:cubicBezTo>
                      <a:pt x="0" y="0"/>
                      <a:pt x="3143" y="6843"/>
                      <a:pt x="7755" y="7524"/>
                    </a:cubicBezTo>
                    <a:cubicBezTo>
                      <a:pt x="7755" y="7524"/>
                      <a:pt x="5703" y="68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5"/>
              <p:cNvSpPr/>
              <p:nvPr/>
            </p:nvSpPr>
            <p:spPr>
              <a:xfrm>
                <a:off x="6842728" y="4083011"/>
                <a:ext cx="353475" cy="38749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6234" extrusionOk="0">
                    <a:moveTo>
                      <a:pt x="5687" y="1"/>
                    </a:moveTo>
                    <a:lnTo>
                      <a:pt x="5687" y="1"/>
                    </a:lnTo>
                    <a:cubicBezTo>
                      <a:pt x="599" y="1117"/>
                      <a:pt x="0" y="6233"/>
                      <a:pt x="0" y="6233"/>
                    </a:cubicBezTo>
                    <a:cubicBezTo>
                      <a:pt x="3699" y="5676"/>
                      <a:pt x="5686" y="1"/>
                      <a:pt x="56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5"/>
              <p:cNvSpPr/>
              <p:nvPr/>
            </p:nvSpPr>
            <p:spPr>
              <a:xfrm>
                <a:off x="6124028" y="3469774"/>
                <a:ext cx="479402" cy="40327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6488" extrusionOk="0">
                    <a:moveTo>
                      <a:pt x="7713" y="0"/>
                    </a:moveTo>
                    <a:cubicBezTo>
                      <a:pt x="7712" y="1"/>
                      <a:pt x="1" y="4674"/>
                      <a:pt x="976" y="6274"/>
                    </a:cubicBezTo>
                    <a:cubicBezTo>
                      <a:pt x="1066" y="6421"/>
                      <a:pt x="1196" y="6488"/>
                      <a:pt x="1359" y="6488"/>
                    </a:cubicBezTo>
                    <a:cubicBezTo>
                      <a:pt x="2961" y="6488"/>
                      <a:pt x="7712" y="1"/>
                      <a:pt x="77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5"/>
              <p:cNvSpPr/>
              <p:nvPr/>
            </p:nvSpPr>
            <p:spPr>
              <a:xfrm>
                <a:off x="6424051" y="3449698"/>
                <a:ext cx="250174" cy="54394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8751" extrusionOk="0">
                    <a:moveTo>
                      <a:pt x="4025" y="0"/>
                    </a:moveTo>
                    <a:lnTo>
                      <a:pt x="4025" y="0"/>
                    </a:lnTo>
                    <a:cubicBezTo>
                      <a:pt x="4025" y="1"/>
                      <a:pt x="0" y="8308"/>
                      <a:pt x="1863" y="8736"/>
                    </a:cubicBezTo>
                    <a:cubicBezTo>
                      <a:pt x="1906" y="8745"/>
                      <a:pt x="1948" y="8750"/>
                      <a:pt x="1989" y="8750"/>
                    </a:cubicBezTo>
                    <a:cubicBezTo>
                      <a:pt x="3744" y="8750"/>
                      <a:pt x="4025" y="1"/>
                      <a:pt x="4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5"/>
              <p:cNvSpPr/>
              <p:nvPr/>
            </p:nvSpPr>
            <p:spPr>
              <a:xfrm>
                <a:off x="6737251" y="3457157"/>
                <a:ext cx="273668" cy="557801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8974" extrusionOk="0">
                    <a:moveTo>
                      <a:pt x="1" y="0"/>
                    </a:moveTo>
                    <a:cubicBezTo>
                      <a:pt x="1" y="1"/>
                      <a:pt x="661" y="8974"/>
                      <a:pt x="2480" y="8974"/>
                    </a:cubicBezTo>
                    <a:cubicBezTo>
                      <a:pt x="2500" y="8974"/>
                      <a:pt x="2519" y="8973"/>
                      <a:pt x="2539" y="8971"/>
                    </a:cubicBezTo>
                    <a:cubicBezTo>
                      <a:pt x="4403" y="877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5"/>
              <p:cNvSpPr/>
              <p:nvPr/>
            </p:nvSpPr>
            <p:spPr>
              <a:xfrm>
                <a:off x="6753971" y="3457157"/>
                <a:ext cx="415941" cy="510127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82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" y="5"/>
                      <a:pt x="11" y="13"/>
                    </a:cubicBezTo>
                    <a:lnTo>
                      <a:pt x="11" y="13"/>
                    </a:lnTo>
                    <a:cubicBezTo>
                      <a:pt x="6" y="5"/>
                      <a:pt x="3" y="1"/>
                      <a:pt x="0" y="0"/>
                    </a:cubicBezTo>
                    <a:close/>
                    <a:moveTo>
                      <a:pt x="11" y="13"/>
                    </a:moveTo>
                    <a:lnTo>
                      <a:pt x="11" y="13"/>
                    </a:lnTo>
                    <a:cubicBezTo>
                      <a:pt x="235" y="367"/>
                      <a:pt x="2992" y="8206"/>
                      <a:pt x="4783" y="8206"/>
                    </a:cubicBezTo>
                    <a:cubicBezTo>
                      <a:pt x="4829" y="8206"/>
                      <a:pt x="4873" y="8201"/>
                      <a:pt x="4917" y="8191"/>
                    </a:cubicBezTo>
                    <a:cubicBezTo>
                      <a:pt x="6691" y="7777"/>
                      <a:pt x="307" y="355"/>
                      <a:pt x="1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5"/>
              <p:cNvSpPr/>
              <p:nvPr/>
            </p:nvSpPr>
            <p:spPr>
              <a:xfrm>
                <a:off x="6875173" y="3457157"/>
                <a:ext cx="555852" cy="310104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989" extrusionOk="0">
                    <a:moveTo>
                      <a:pt x="1" y="0"/>
                    </a:moveTo>
                    <a:cubicBezTo>
                      <a:pt x="1" y="1"/>
                      <a:pt x="3978" y="4989"/>
                      <a:pt x="6256" y="4989"/>
                    </a:cubicBezTo>
                    <a:cubicBezTo>
                      <a:pt x="6478" y="4989"/>
                      <a:pt x="6684" y="4941"/>
                      <a:pt x="6868" y="4837"/>
                    </a:cubicBezTo>
                    <a:cubicBezTo>
                      <a:pt x="8942" y="3666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5"/>
              <p:cNvSpPr/>
              <p:nvPr/>
            </p:nvSpPr>
            <p:spPr>
              <a:xfrm>
                <a:off x="6823150" y="3442053"/>
                <a:ext cx="403448" cy="388049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6243" extrusionOk="0">
                    <a:moveTo>
                      <a:pt x="0" y="1"/>
                    </a:moveTo>
                    <a:lnTo>
                      <a:pt x="0" y="1052"/>
                    </a:lnTo>
                    <a:cubicBezTo>
                      <a:pt x="0" y="1052"/>
                      <a:pt x="3265" y="6243"/>
                      <a:pt x="4834" y="6243"/>
                    </a:cubicBezTo>
                    <a:cubicBezTo>
                      <a:pt x="4895" y="6243"/>
                      <a:pt x="4953" y="6235"/>
                      <a:pt x="5008" y="6219"/>
                    </a:cubicBezTo>
                    <a:cubicBezTo>
                      <a:pt x="6491" y="579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6278856" y="3484443"/>
                <a:ext cx="361121" cy="438832"/>
              </a:xfrm>
              <a:custGeom>
                <a:avLst/>
                <a:gdLst/>
                <a:ahLst/>
                <a:cxnLst/>
                <a:rect l="l" t="t" r="r" b="b"/>
                <a:pathLst>
                  <a:path w="5810" h="7060" extrusionOk="0">
                    <a:moveTo>
                      <a:pt x="5302" y="0"/>
                    </a:moveTo>
                    <a:cubicBezTo>
                      <a:pt x="5302" y="0"/>
                      <a:pt x="0" y="5816"/>
                      <a:pt x="1230" y="6947"/>
                    </a:cubicBezTo>
                    <a:cubicBezTo>
                      <a:pt x="1313" y="7024"/>
                      <a:pt x="1407" y="7060"/>
                      <a:pt x="1508" y="7060"/>
                    </a:cubicBezTo>
                    <a:cubicBezTo>
                      <a:pt x="2898" y="7060"/>
                      <a:pt x="5809" y="312"/>
                      <a:pt x="5809" y="312"/>
                    </a:cubicBezTo>
                    <a:lnTo>
                      <a:pt x="53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6631774" y="3498864"/>
                <a:ext cx="165332" cy="48054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7731" extrusionOk="0">
                    <a:moveTo>
                      <a:pt x="1332" y="0"/>
                    </a:moveTo>
                    <a:lnTo>
                      <a:pt x="799" y="156"/>
                    </a:lnTo>
                    <a:cubicBezTo>
                      <a:pt x="799" y="156"/>
                      <a:pt x="1" y="7731"/>
                      <a:pt x="1332" y="7731"/>
                    </a:cubicBezTo>
                    <a:cubicBezTo>
                      <a:pt x="2659" y="7731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6509204" y="3388598"/>
                <a:ext cx="483690" cy="162604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616" extrusionOk="0">
                    <a:moveTo>
                      <a:pt x="3891" y="1"/>
                    </a:moveTo>
                    <a:cubicBezTo>
                      <a:pt x="1745" y="1"/>
                      <a:pt x="1" y="973"/>
                      <a:pt x="1" y="1557"/>
                    </a:cubicBezTo>
                    <a:cubicBezTo>
                      <a:pt x="1" y="2141"/>
                      <a:pt x="1745" y="2615"/>
                      <a:pt x="3891" y="2615"/>
                    </a:cubicBezTo>
                    <a:cubicBezTo>
                      <a:pt x="6041" y="2615"/>
                      <a:pt x="7781" y="2141"/>
                      <a:pt x="7781" y="1557"/>
                    </a:cubicBezTo>
                    <a:cubicBezTo>
                      <a:pt x="7781" y="973"/>
                      <a:pt x="6041" y="1"/>
                      <a:pt x="3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9" name="Google Shape;2129;p35"/>
            <p:cNvGrpSpPr/>
            <p:nvPr/>
          </p:nvGrpSpPr>
          <p:grpSpPr>
            <a:xfrm>
              <a:off x="7160321" y="1661033"/>
              <a:ext cx="1991496" cy="3497997"/>
              <a:chOff x="7801383" y="2969578"/>
              <a:chExt cx="1246633" cy="2189670"/>
            </a:xfrm>
          </p:grpSpPr>
          <p:sp>
            <p:nvSpPr>
              <p:cNvPr id="2130" name="Google Shape;2130;p35"/>
              <p:cNvSpPr/>
              <p:nvPr/>
            </p:nvSpPr>
            <p:spPr>
              <a:xfrm>
                <a:off x="8043305" y="3282142"/>
                <a:ext cx="295246" cy="1877106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8285183" y="3631993"/>
                <a:ext cx="762832" cy="490029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7876222" y="3649178"/>
                <a:ext cx="436706" cy="354313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8331483" y="3283953"/>
                <a:ext cx="432862" cy="291800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5"/>
              <p:cNvSpPr/>
              <p:nvPr/>
            </p:nvSpPr>
            <p:spPr>
              <a:xfrm>
                <a:off x="7935819" y="2969622"/>
                <a:ext cx="395708" cy="506861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5"/>
              <p:cNvSpPr/>
              <p:nvPr/>
            </p:nvSpPr>
            <p:spPr>
              <a:xfrm>
                <a:off x="8028240" y="3437739"/>
                <a:ext cx="303286" cy="183209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7801383" y="4016214"/>
                <a:ext cx="480487" cy="238786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8261327" y="4343843"/>
                <a:ext cx="413645" cy="37680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8270295" y="4110889"/>
                <a:ext cx="370349" cy="206712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8285183" y="3653287"/>
                <a:ext cx="561952" cy="425970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7967804" y="3652182"/>
                <a:ext cx="338718" cy="322769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8264640" y="4353606"/>
                <a:ext cx="289503" cy="350381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8281826" y="4117339"/>
                <a:ext cx="272538" cy="183651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7877150" y="4036404"/>
                <a:ext cx="387535" cy="203840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8331483" y="3301006"/>
                <a:ext cx="331958" cy="252834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8058680" y="2969578"/>
                <a:ext cx="258445" cy="44951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8089295" y="3441671"/>
                <a:ext cx="242231" cy="17048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" name="Google Shape;2113;p35"/>
          <p:cNvSpPr txBox="1">
            <a:spLocks/>
          </p:cNvSpPr>
          <p:nvPr/>
        </p:nvSpPr>
        <p:spPr>
          <a:xfrm>
            <a:off x="2742025" y="1605134"/>
            <a:ext cx="5146252" cy="2753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2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2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2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2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2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2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2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2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2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r" rtl="1"/>
            <a:r>
              <a:rPr lang="fa-IR" sz="1400" b="1" dirty="0" smtClean="0">
                <a:cs typeface="B Nazanin" panose="00000400000000000000" pitchFamily="2" charset="-78"/>
              </a:rPr>
              <a:t>        به </a:t>
            </a:r>
            <a:r>
              <a:rPr lang="fa-IR" sz="1400" b="1" dirty="0">
                <a:cs typeface="B Nazanin" panose="00000400000000000000" pitchFamily="2" charset="-78"/>
              </a:rPr>
              <a:t>گزارش روابط عمومی آموزشکده فنی دختران اصفهان دانشجو </a:t>
            </a:r>
            <a:r>
              <a:rPr lang="fa-IR" sz="1400" b="1" dirty="0" smtClean="0">
                <a:cs typeface="B Nazanin" panose="00000400000000000000" pitchFamily="2" charset="-78"/>
              </a:rPr>
              <a:t>تینا اصحابی دانشجوی </a:t>
            </a:r>
            <a:r>
              <a:rPr lang="fa-IR" sz="1400" b="1" dirty="0">
                <a:cs typeface="B Nazanin" panose="00000400000000000000" pitchFamily="2" charset="-78"/>
              </a:rPr>
              <a:t>آموزشکده فنی دختران اصفهان روز سه شنبه  مورخ 27/2/1401 به دلیل سانحه تصادف درگذشت.با نهایت تأثر و تألم، درگذشت جانکاه و ناگهانی دانشجوی ارجمند سرکار خانم تینا اصحابی دانشجوی کاردانی رشته انیمیشن ورودی نیمسال اول 1401را به خانواده محترم ایشان، دانشگاهیان عزیز و به ویژه دانشجویان و اساتید گرامی دانشگاه فنی و حرفه ای تسلیت عرض نموده و از درگاه ایزد منان برای آن مرحومه علو درجات و برای بازماندگان صبر جزیل مسالت می‌نماییم. به همین مناسبت مراسم یادبودی با حضور نماینده دفتر نهاد رهبری در دانشگاه فنی و حرفه ای استان اصفهان  ، معاونت دانشجویی و فرهنگی دانشگاه فنی و حرفه ای استان اصفهان و جمعی از همراهان و  ریاست آموزشکده در آموزشکده فنی و حرفه ای دختران اصفهان برگزار شد.</a:t>
            </a:r>
            <a:endParaRPr lang="en-US" sz="1400" b="1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36"/>
          <p:cNvSpPr txBox="1">
            <a:spLocks noGrp="1"/>
          </p:cNvSpPr>
          <p:nvPr>
            <p:ph type="subTitle" idx="1"/>
          </p:nvPr>
        </p:nvSpPr>
        <p:spPr>
          <a:xfrm flipH="1">
            <a:off x="1813751" y="1078866"/>
            <a:ext cx="46419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b="1" dirty="0">
                <a:cs typeface="B Nazanin" panose="00000400000000000000" pitchFamily="2" charset="-78"/>
              </a:rPr>
              <a:t>برگزاری جلسه پرسش و پاسخ با دانشجویان خوابگاهی در حضور ریاست محترم دانشکده فنی و حرفه ای دختران اصفهان سرکار خانم روزبهی به همراه پذیرایی</a:t>
            </a:r>
            <a:r>
              <a:rPr lang="fa-IR" b="1" dirty="0" smtClean="0">
                <a:cs typeface="B Nazanin" panose="00000400000000000000" pitchFamily="2" charset="-78"/>
              </a:rPr>
              <a:t>. در این جلسه ریاست آموزشکده پیرامون مشکلات خوابگاه صحبت کرده و مشکلات خوابگاهیان را بررسی نموده اند</a:t>
            </a:r>
            <a:endParaRPr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sp>
        <p:nvSpPr>
          <p:cNvPr id="2152" name="Google Shape;2152;p36"/>
          <p:cNvSpPr txBox="1">
            <a:spLocks noGrp="1"/>
          </p:cNvSpPr>
          <p:nvPr>
            <p:ph type="title"/>
          </p:nvPr>
        </p:nvSpPr>
        <p:spPr>
          <a:xfrm>
            <a:off x="2026395" y="594718"/>
            <a:ext cx="5989286" cy="6195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1"/>
            <a:r>
              <a:rPr lang="fa-IR" sz="2400" dirty="0">
                <a:solidFill>
                  <a:schemeClr val="accent2">
                    <a:lumMod val="50000"/>
                  </a:schemeClr>
                </a:solidFill>
              </a:rPr>
              <a:t>جلسه پرسش و پاسخ با دانشجویان خوابگاه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153" name="Google Shape;2153;p36"/>
          <p:cNvGrpSpPr/>
          <p:nvPr/>
        </p:nvGrpSpPr>
        <p:grpSpPr>
          <a:xfrm rot="20275994" flipH="1">
            <a:off x="-527269" y="2228761"/>
            <a:ext cx="4067647" cy="2774158"/>
            <a:chOff x="5143611" y="1692850"/>
            <a:chExt cx="4067647" cy="2774158"/>
          </a:xfrm>
        </p:grpSpPr>
        <p:sp>
          <p:nvSpPr>
            <p:cNvPr id="2154" name="Google Shape;2154;p36"/>
            <p:cNvSpPr/>
            <p:nvPr/>
          </p:nvSpPr>
          <p:spPr>
            <a:xfrm rot="10800000" flipH="1">
              <a:off x="6196271" y="3237640"/>
              <a:ext cx="3014987" cy="859785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6"/>
            <p:cNvSpPr/>
            <p:nvPr/>
          </p:nvSpPr>
          <p:spPr>
            <a:xfrm rot="10800000" flipH="1">
              <a:off x="5961350" y="2332090"/>
              <a:ext cx="1358969" cy="162205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6" name="Google Shape;2156;p36"/>
            <p:cNvGrpSpPr/>
            <p:nvPr/>
          </p:nvGrpSpPr>
          <p:grpSpPr>
            <a:xfrm rot="10800000" flipH="1">
              <a:off x="5143611" y="2096403"/>
              <a:ext cx="1715199" cy="1699477"/>
              <a:chOff x="2547657" y="959163"/>
              <a:chExt cx="1078392" cy="1069687"/>
            </a:xfrm>
          </p:grpSpPr>
          <p:sp>
            <p:nvSpPr>
              <p:cNvPr id="2157" name="Google Shape;2157;p36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6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6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6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6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6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6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6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6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6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6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6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6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6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3" name="Google Shape;2173;p36"/>
            <p:cNvSpPr/>
            <p:nvPr/>
          </p:nvSpPr>
          <p:spPr>
            <a:xfrm rot="10800000" flipH="1">
              <a:off x="7943707" y="4073264"/>
              <a:ext cx="295516" cy="374867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6"/>
            <p:cNvSpPr/>
            <p:nvPr/>
          </p:nvSpPr>
          <p:spPr>
            <a:xfrm rot="10800000" flipH="1">
              <a:off x="7908912" y="3706746"/>
              <a:ext cx="280803" cy="367275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5" name="Google Shape;2175;p36"/>
            <p:cNvGrpSpPr/>
            <p:nvPr/>
          </p:nvGrpSpPr>
          <p:grpSpPr>
            <a:xfrm rot="10800000" flipH="1">
              <a:off x="7392909" y="4050699"/>
              <a:ext cx="462439" cy="381482"/>
              <a:chOff x="3961851" y="558662"/>
              <a:chExt cx="290748" cy="240113"/>
            </a:xfrm>
          </p:grpSpPr>
          <p:sp>
            <p:nvSpPr>
              <p:cNvPr id="2176" name="Google Shape;2176;p36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6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8" name="Google Shape;2178;p36"/>
            <p:cNvGrpSpPr/>
            <p:nvPr/>
          </p:nvGrpSpPr>
          <p:grpSpPr>
            <a:xfrm rot="10800000" flipH="1">
              <a:off x="7526651" y="3633755"/>
              <a:ext cx="292233" cy="424455"/>
              <a:chOff x="4045939" y="794047"/>
              <a:chExt cx="183735" cy="267161"/>
            </a:xfrm>
          </p:grpSpPr>
          <p:sp>
            <p:nvSpPr>
              <p:cNvPr id="2179" name="Google Shape;2179;p36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6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1" name="Google Shape;2181;p36"/>
            <p:cNvSpPr/>
            <p:nvPr/>
          </p:nvSpPr>
          <p:spPr>
            <a:xfrm rot="10800000" flipH="1">
              <a:off x="8017761" y="4069431"/>
              <a:ext cx="225925" cy="282230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6"/>
            <p:cNvSpPr/>
            <p:nvPr/>
          </p:nvSpPr>
          <p:spPr>
            <a:xfrm rot="10800000" flipH="1">
              <a:off x="7947124" y="3761214"/>
              <a:ext cx="246775" cy="316638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3" name="Google Shape;2183;p36"/>
            <p:cNvGrpSpPr/>
            <p:nvPr/>
          </p:nvGrpSpPr>
          <p:grpSpPr>
            <a:xfrm rot="10800000" flipH="1">
              <a:off x="8387330" y="4038718"/>
              <a:ext cx="311336" cy="428290"/>
              <a:chOff x="4587071" y="536741"/>
              <a:chExt cx="195746" cy="269575"/>
            </a:xfrm>
          </p:grpSpPr>
          <p:sp>
            <p:nvSpPr>
              <p:cNvPr id="2184" name="Google Shape;2184;p36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6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6" name="Google Shape;2186;p36"/>
            <p:cNvGrpSpPr/>
            <p:nvPr/>
          </p:nvGrpSpPr>
          <p:grpSpPr>
            <a:xfrm rot="10800000" flipH="1">
              <a:off x="8337334" y="3664471"/>
              <a:ext cx="319216" cy="385172"/>
              <a:chOff x="4555637" y="799440"/>
              <a:chExt cx="200700" cy="242435"/>
            </a:xfrm>
          </p:grpSpPr>
          <p:sp>
            <p:nvSpPr>
              <p:cNvPr id="2187" name="Google Shape;2187;p36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6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9" name="Google Shape;2189;p36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6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6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6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6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6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6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6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6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6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6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6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6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6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6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6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07" y="3296916"/>
            <a:ext cx="2105911" cy="1464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18" y="2150683"/>
            <a:ext cx="2076927" cy="146515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 rot="10800000">
            <a:off x="3833808" y="3313331"/>
            <a:ext cx="2076927" cy="14482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 rot="10800000">
            <a:off x="6241318" y="2167613"/>
            <a:ext cx="2076927" cy="14482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 rot="9583569">
            <a:off x="3777510" y="3332944"/>
            <a:ext cx="2076927" cy="14482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12037494">
            <a:off x="6241317" y="2187212"/>
            <a:ext cx="2076927" cy="14482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 rot="20653566">
            <a:off x="2126910" y="2939614"/>
            <a:ext cx="3005977" cy="172747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234746">
            <a:off x="5518783" y="2571209"/>
            <a:ext cx="3005977" cy="172747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55" y="2503106"/>
            <a:ext cx="3005977" cy="1727473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5658055" y="2503107"/>
            <a:ext cx="3005977" cy="172747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11" y="2931246"/>
            <a:ext cx="3005977" cy="1728076"/>
          </a:xfrm>
          <a:prstGeom prst="rect">
            <a:avLst/>
          </a:prstGeom>
        </p:spPr>
      </p:pic>
      <p:sp>
        <p:nvSpPr>
          <p:cNvPr id="2640" name="Google Shape;2640;p40"/>
          <p:cNvSpPr txBox="1">
            <a:spLocks noGrp="1"/>
          </p:cNvSpPr>
          <p:nvPr>
            <p:ph type="ctrTitle"/>
          </p:nvPr>
        </p:nvSpPr>
        <p:spPr>
          <a:xfrm>
            <a:off x="5301239" y="573594"/>
            <a:ext cx="4007119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a-IR" sz="2400" dirty="0">
                <a:solidFill>
                  <a:schemeClr val="accent2">
                    <a:lumMod val="50000"/>
                  </a:schemeClr>
                </a:solidFill>
              </a:rPr>
              <a:t>نمایشگاه دست ساخته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644" name="Google Shape;2644;p40"/>
          <p:cNvGrpSpPr/>
          <p:nvPr/>
        </p:nvGrpSpPr>
        <p:grpSpPr>
          <a:xfrm>
            <a:off x="565953" y="-838244"/>
            <a:ext cx="3212882" cy="3087459"/>
            <a:chOff x="5284512" y="-7603"/>
            <a:chExt cx="3212882" cy="3087459"/>
          </a:xfrm>
        </p:grpSpPr>
        <p:sp>
          <p:nvSpPr>
            <p:cNvPr id="2645" name="Google Shape;2645;p40"/>
            <p:cNvSpPr/>
            <p:nvPr/>
          </p:nvSpPr>
          <p:spPr>
            <a:xfrm rot="10800000">
              <a:off x="6692837" y="-407"/>
              <a:ext cx="124502" cy="2502880"/>
            </a:xfrm>
            <a:custGeom>
              <a:avLst/>
              <a:gdLst/>
              <a:ahLst/>
              <a:cxnLst/>
              <a:rect l="l" t="t" r="r" b="b"/>
              <a:pathLst>
                <a:path w="3275" h="65838" extrusionOk="0">
                  <a:moveTo>
                    <a:pt x="1468" y="1"/>
                  </a:moveTo>
                  <a:cubicBezTo>
                    <a:pt x="1468" y="16"/>
                    <a:pt x="1462" y="63"/>
                    <a:pt x="1454" y="153"/>
                  </a:cubicBezTo>
                  <a:cubicBezTo>
                    <a:pt x="1425" y="404"/>
                    <a:pt x="1374" y="948"/>
                    <a:pt x="1301" y="1753"/>
                  </a:cubicBezTo>
                  <a:cubicBezTo>
                    <a:pt x="972" y="5520"/>
                    <a:pt x="240" y="14977"/>
                    <a:pt x="91" y="26511"/>
                  </a:cubicBezTo>
                  <a:cubicBezTo>
                    <a:pt x="83" y="26931"/>
                    <a:pt x="76" y="27352"/>
                    <a:pt x="76" y="27783"/>
                  </a:cubicBezTo>
                  <a:cubicBezTo>
                    <a:pt x="0" y="35633"/>
                    <a:pt x="207" y="44365"/>
                    <a:pt x="990" y="52878"/>
                  </a:cubicBezTo>
                  <a:cubicBezTo>
                    <a:pt x="1026" y="53267"/>
                    <a:pt x="1059" y="53650"/>
                    <a:pt x="1099" y="54035"/>
                  </a:cubicBezTo>
                  <a:cubicBezTo>
                    <a:pt x="1494" y="58071"/>
                    <a:pt x="2024" y="62041"/>
                    <a:pt x="2720" y="65838"/>
                  </a:cubicBezTo>
                  <a:lnTo>
                    <a:pt x="3274" y="65838"/>
                  </a:lnTo>
                  <a:cubicBezTo>
                    <a:pt x="3231" y="65602"/>
                    <a:pt x="3184" y="65359"/>
                    <a:pt x="3144" y="65120"/>
                  </a:cubicBezTo>
                  <a:cubicBezTo>
                    <a:pt x="3071" y="64713"/>
                    <a:pt x="2998" y="64304"/>
                    <a:pt x="2930" y="63890"/>
                  </a:cubicBezTo>
                  <a:cubicBezTo>
                    <a:pt x="1777" y="56954"/>
                    <a:pt x="1139" y="49499"/>
                    <a:pt x="838" y="42215"/>
                  </a:cubicBezTo>
                  <a:cubicBezTo>
                    <a:pt x="819" y="41863"/>
                    <a:pt x="805" y="41507"/>
                    <a:pt x="794" y="41152"/>
                  </a:cubicBezTo>
                  <a:cubicBezTo>
                    <a:pt x="471" y="32566"/>
                    <a:pt x="605" y="24263"/>
                    <a:pt x="878" y="17399"/>
                  </a:cubicBezTo>
                  <a:cubicBezTo>
                    <a:pt x="903" y="16749"/>
                    <a:pt x="928" y="16111"/>
                    <a:pt x="958" y="15488"/>
                  </a:cubicBezTo>
                  <a:cubicBezTo>
                    <a:pt x="1236" y="9255"/>
                    <a:pt x="1621" y="4407"/>
                    <a:pt x="1838" y="1909"/>
                  </a:cubicBezTo>
                  <a:cubicBezTo>
                    <a:pt x="1911" y="1093"/>
                    <a:pt x="1965" y="527"/>
                    <a:pt x="1991" y="252"/>
                  </a:cubicBezTo>
                  <a:cubicBezTo>
                    <a:pt x="2002" y="139"/>
                    <a:pt x="2009" y="71"/>
                    <a:pt x="2012" y="56"/>
                  </a:cubicBezTo>
                  <a:lnTo>
                    <a:pt x="1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0"/>
            <p:cNvSpPr/>
            <p:nvPr/>
          </p:nvSpPr>
          <p:spPr>
            <a:xfrm rot="10800000">
              <a:off x="6239348" y="891328"/>
              <a:ext cx="557995" cy="456037"/>
            </a:xfrm>
            <a:custGeom>
              <a:avLst/>
              <a:gdLst/>
              <a:ahLst/>
              <a:cxnLst/>
              <a:rect l="l" t="t" r="r" b="b"/>
              <a:pathLst>
                <a:path w="14678" h="11996" extrusionOk="0">
                  <a:moveTo>
                    <a:pt x="11477" y="1"/>
                  </a:moveTo>
                  <a:cubicBezTo>
                    <a:pt x="10374" y="1"/>
                    <a:pt x="9258" y="437"/>
                    <a:pt x="8180" y="1140"/>
                  </a:cubicBezTo>
                  <a:cubicBezTo>
                    <a:pt x="8137" y="1169"/>
                    <a:pt x="8090" y="1198"/>
                    <a:pt x="8046" y="1227"/>
                  </a:cubicBezTo>
                  <a:cubicBezTo>
                    <a:pt x="7770" y="1412"/>
                    <a:pt x="7502" y="1615"/>
                    <a:pt x="7233" y="1829"/>
                  </a:cubicBezTo>
                  <a:cubicBezTo>
                    <a:pt x="7190" y="1862"/>
                    <a:pt x="7146" y="1898"/>
                    <a:pt x="7103" y="1934"/>
                  </a:cubicBezTo>
                  <a:cubicBezTo>
                    <a:pt x="3858" y="4603"/>
                    <a:pt x="1110" y="9255"/>
                    <a:pt x="268" y="10767"/>
                  </a:cubicBezTo>
                  <a:lnTo>
                    <a:pt x="268" y="10771"/>
                  </a:lnTo>
                  <a:cubicBezTo>
                    <a:pt x="91" y="11082"/>
                    <a:pt x="0" y="11261"/>
                    <a:pt x="0" y="11261"/>
                  </a:cubicBezTo>
                  <a:lnTo>
                    <a:pt x="3" y="11416"/>
                  </a:lnTo>
                  <a:lnTo>
                    <a:pt x="29" y="11996"/>
                  </a:lnTo>
                  <a:cubicBezTo>
                    <a:pt x="29" y="11996"/>
                    <a:pt x="127" y="11938"/>
                    <a:pt x="312" y="11830"/>
                  </a:cubicBezTo>
                  <a:cubicBezTo>
                    <a:pt x="1341" y="11231"/>
                    <a:pt x="5018" y="9045"/>
                    <a:pt x="8242" y="6714"/>
                  </a:cubicBezTo>
                  <a:cubicBezTo>
                    <a:pt x="8285" y="6681"/>
                    <a:pt x="8329" y="6648"/>
                    <a:pt x="8376" y="6619"/>
                  </a:cubicBezTo>
                  <a:cubicBezTo>
                    <a:pt x="11813" y="4113"/>
                    <a:pt x="14677" y="1456"/>
                    <a:pt x="13154" y="411"/>
                  </a:cubicBezTo>
                  <a:lnTo>
                    <a:pt x="13151" y="411"/>
                  </a:lnTo>
                  <a:cubicBezTo>
                    <a:pt x="12973" y="288"/>
                    <a:pt x="12727" y="187"/>
                    <a:pt x="12415" y="110"/>
                  </a:cubicBezTo>
                  <a:cubicBezTo>
                    <a:pt x="12104" y="36"/>
                    <a:pt x="11791" y="1"/>
                    <a:pt x="11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0"/>
            <p:cNvSpPr/>
            <p:nvPr/>
          </p:nvSpPr>
          <p:spPr>
            <a:xfrm rot="10800000">
              <a:off x="6804490" y="1438640"/>
              <a:ext cx="487590" cy="569096"/>
            </a:xfrm>
            <a:custGeom>
              <a:avLst/>
              <a:gdLst/>
              <a:ahLst/>
              <a:cxnLst/>
              <a:rect l="l" t="t" r="r" b="b"/>
              <a:pathLst>
                <a:path w="12826" h="14970" extrusionOk="0">
                  <a:moveTo>
                    <a:pt x="2566" y="1"/>
                  </a:moveTo>
                  <a:cubicBezTo>
                    <a:pt x="2224" y="1"/>
                    <a:pt x="1883" y="67"/>
                    <a:pt x="1545" y="207"/>
                  </a:cubicBezTo>
                  <a:cubicBezTo>
                    <a:pt x="1280" y="316"/>
                    <a:pt x="1067" y="454"/>
                    <a:pt x="910" y="614"/>
                  </a:cubicBezTo>
                  <a:cubicBezTo>
                    <a:pt x="1" y="1520"/>
                    <a:pt x="707" y="3173"/>
                    <a:pt x="2143" y="5041"/>
                  </a:cubicBezTo>
                  <a:cubicBezTo>
                    <a:pt x="2172" y="5077"/>
                    <a:pt x="2198" y="5117"/>
                    <a:pt x="2227" y="5153"/>
                  </a:cubicBezTo>
                  <a:cubicBezTo>
                    <a:pt x="2470" y="5462"/>
                    <a:pt x="2731" y="5780"/>
                    <a:pt x="3006" y="6100"/>
                  </a:cubicBezTo>
                  <a:cubicBezTo>
                    <a:pt x="3035" y="6136"/>
                    <a:pt x="3068" y="6172"/>
                    <a:pt x="3100" y="6205"/>
                  </a:cubicBezTo>
                  <a:cubicBezTo>
                    <a:pt x="6266" y="9827"/>
                    <a:pt x="11357" y="13838"/>
                    <a:pt x="12564" y="14769"/>
                  </a:cubicBezTo>
                  <a:cubicBezTo>
                    <a:pt x="12731" y="14899"/>
                    <a:pt x="12825" y="14969"/>
                    <a:pt x="12825" y="14969"/>
                  </a:cubicBezTo>
                  <a:lnTo>
                    <a:pt x="12825" y="14131"/>
                  </a:lnTo>
                  <a:cubicBezTo>
                    <a:pt x="12825" y="14131"/>
                    <a:pt x="12742" y="13903"/>
                    <a:pt x="12579" y="13497"/>
                  </a:cubicBezTo>
                  <a:cubicBezTo>
                    <a:pt x="12017" y="12083"/>
                    <a:pt x="10537" y="8555"/>
                    <a:pt x="8645" y="5462"/>
                  </a:cubicBezTo>
                  <a:cubicBezTo>
                    <a:pt x="8616" y="5414"/>
                    <a:pt x="8586" y="5367"/>
                    <a:pt x="8558" y="5320"/>
                  </a:cubicBezTo>
                  <a:cubicBezTo>
                    <a:pt x="6782" y="2457"/>
                    <a:pt x="4653" y="1"/>
                    <a:pt x="2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0"/>
            <p:cNvSpPr/>
            <p:nvPr/>
          </p:nvSpPr>
          <p:spPr>
            <a:xfrm rot="10800000">
              <a:off x="6166281" y="1834802"/>
              <a:ext cx="631061" cy="553091"/>
            </a:xfrm>
            <a:custGeom>
              <a:avLst/>
              <a:gdLst/>
              <a:ahLst/>
              <a:cxnLst/>
              <a:rect l="l" t="t" r="r" b="b"/>
              <a:pathLst>
                <a:path w="16600" h="14549" extrusionOk="0">
                  <a:moveTo>
                    <a:pt x="12692" y="0"/>
                  </a:moveTo>
                  <a:cubicBezTo>
                    <a:pt x="10965" y="0"/>
                    <a:pt x="8910" y="1584"/>
                    <a:pt x="6965" y="3656"/>
                  </a:cubicBezTo>
                  <a:cubicBezTo>
                    <a:pt x="6925" y="3696"/>
                    <a:pt x="6889" y="3731"/>
                    <a:pt x="6853" y="3775"/>
                  </a:cubicBezTo>
                  <a:cubicBezTo>
                    <a:pt x="6541" y="4109"/>
                    <a:pt x="6233" y="4454"/>
                    <a:pt x="5928" y="4809"/>
                  </a:cubicBezTo>
                  <a:cubicBezTo>
                    <a:pt x="5892" y="4849"/>
                    <a:pt x="5856" y="4892"/>
                    <a:pt x="5823" y="4936"/>
                  </a:cubicBezTo>
                  <a:cubicBezTo>
                    <a:pt x="3404" y="7774"/>
                    <a:pt x="1305" y="11059"/>
                    <a:pt x="432" y="12474"/>
                  </a:cubicBezTo>
                  <a:cubicBezTo>
                    <a:pt x="152" y="12927"/>
                    <a:pt x="0" y="13191"/>
                    <a:pt x="0" y="13191"/>
                  </a:cubicBezTo>
                  <a:lnTo>
                    <a:pt x="10" y="13460"/>
                  </a:lnTo>
                  <a:lnTo>
                    <a:pt x="57" y="14548"/>
                  </a:lnTo>
                  <a:cubicBezTo>
                    <a:pt x="57" y="14548"/>
                    <a:pt x="159" y="14490"/>
                    <a:pt x="352" y="14385"/>
                  </a:cubicBezTo>
                  <a:lnTo>
                    <a:pt x="352" y="14381"/>
                  </a:lnTo>
                  <a:cubicBezTo>
                    <a:pt x="1316" y="13841"/>
                    <a:pt x="4489" y="12013"/>
                    <a:pt x="7636" y="9809"/>
                  </a:cubicBezTo>
                  <a:cubicBezTo>
                    <a:pt x="7680" y="9776"/>
                    <a:pt x="7727" y="9744"/>
                    <a:pt x="7770" y="9714"/>
                  </a:cubicBezTo>
                  <a:cubicBezTo>
                    <a:pt x="12245" y="6567"/>
                    <a:pt x="16600" y="2683"/>
                    <a:pt x="14409" y="668"/>
                  </a:cubicBezTo>
                  <a:cubicBezTo>
                    <a:pt x="14406" y="664"/>
                    <a:pt x="14402" y="660"/>
                    <a:pt x="14399" y="657"/>
                  </a:cubicBezTo>
                  <a:cubicBezTo>
                    <a:pt x="14347" y="610"/>
                    <a:pt x="14293" y="566"/>
                    <a:pt x="14235" y="523"/>
                  </a:cubicBezTo>
                  <a:cubicBezTo>
                    <a:pt x="13764" y="162"/>
                    <a:pt x="13245" y="0"/>
                    <a:pt x="12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0"/>
            <p:cNvSpPr/>
            <p:nvPr/>
          </p:nvSpPr>
          <p:spPr>
            <a:xfrm rot="10800000">
              <a:off x="6764953" y="443312"/>
              <a:ext cx="540356" cy="385860"/>
            </a:xfrm>
            <a:custGeom>
              <a:avLst/>
              <a:gdLst/>
              <a:ahLst/>
              <a:cxnLst/>
              <a:rect l="l" t="t" r="r" b="b"/>
              <a:pathLst>
                <a:path w="14214" h="10150" extrusionOk="0">
                  <a:moveTo>
                    <a:pt x="1936" y="0"/>
                  </a:moveTo>
                  <a:cubicBezTo>
                    <a:pt x="1528" y="0"/>
                    <a:pt x="1161" y="94"/>
                    <a:pt x="849" y="301"/>
                  </a:cubicBezTo>
                  <a:cubicBezTo>
                    <a:pt x="736" y="378"/>
                    <a:pt x="645" y="461"/>
                    <a:pt x="577" y="548"/>
                  </a:cubicBezTo>
                  <a:cubicBezTo>
                    <a:pt x="1" y="1273"/>
                    <a:pt x="885" y="2372"/>
                    <a:pt x="2441" y="3576"/>
                  </a:cubicBezTo>
                  <a:cubicBezTo>
                    <a:pt x="2484" y="3612"/>
                    <a:pt x="2524" y="3645"/>
                    <a:pt x="2568" y="3678"/>
                  </a:cubicBezTo>
                  <a:cubicBezTo>
                    <a:pt x="2905" y="3931"/>
                    <a:pt x="3271" y="4188"/>
                    <a:pt x="3656" y="4450"/>
                  </a:cubicBezTo>
                  <a:cubicBezTo>
                    <a:pt x="3703" y="4483"/>
                    <a:pt x="3746" y="4511"/>
                    <a:pt x="3793" y="4544"/>
                  </a:cubicBezTo>
                  <a:cubicBezTo>
                    <a:pt x="7376" y="6937"/>
                    <a:pt x="12669" y="9435"/>
                    <a:pt x="13935" y="10019"/>
                  </a:cubicBezTo>
                  <a:cubicBezTo>
                    <a:pt x="14116" y="10106"/>
                    <a:pt x="14214" y="10149"/>
                    <a:pt x="14214" y="10149"/>
                  </a:cubicBezTo>
                  <a:lnTo>
                    <a:pt x="14152" y="9526"/>
                  </a:lnTo>
                  <a:lnTo>
                    <a:pt x="14152" y="9519"/>
                  </a:lnTo>
                  <a:lnTo>
                    <a:pt x="14116" y="9189"/>
                  </a:lnTo>
                  <a:cubicBezTo>
                    <a:pt x="14116" y="9189"/>
                    <a:pt x="14015" y="9069"/>
                    <a:pt x="13826" y="8862"/>
                  </a:cubicBezTo>
                  <a:cubicBezTo>
                    <a:pt x="13054" y="8021"/>
                    <a:pt x="10860" y="5683"/>
                    <a:pt x="8427" y="3616"/>
                  </a:cubicBezTo>
                  <a:cubicBezTo>
                    <a:pt x="8380" y="3579"/>
                    <a:pt x="8333" y="3536"/>
                    <a:pt x="8285" y="3499"/>
                  </a:cubicBezTo>
                  <a:cubicBezTo>
                    <a:pt x="6051" y="1618"/>
                    <a:pt x="3632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0"/>
            <p:cNvSpPr/>
            <p:nvPr/>
          </p:nvSpPr>
          <p:spPr>
            <a:xfrm rot="10800000">
              <a:off x="5942977" y="21794"/>
              <a:ext cx="771681" cy="533931"/>
            </a:xfrm>
            <a:custGeom>
              <a:avLst/>
              <a:gdLst/>
              <a:ahLst/>
              <a:cxnLst/>
              <a:rect l="l" t="t" r="r" b="b"/>
              <a:pathLst>
                <a:path w="20299" h="14045" extrusionOk="0">
                  <a:moveTo>
                    <a:pt x="16273" y="1"/>
                  </a:moveTo>
                  <a:cubicBezTo>
                    <a:pt x="14430" y="1"/>
                    <a:pt x="12197" y="1204"/>
                    <a:pt x="9986" y="2881"/>
                  </a:cubicBezTo>
                  <a:cubicBezTo>
                    <a:pt x="9943" y="2909"/>
                    <a:pt x="9899" y="2946"/>
                    <a:pt x="9856" y="2978"/>
                  </a:cubicBezTo>
                  <a:cubicBezTo>
                    <a:pt x="9449" y="3286"/>
                    <a:pt x="9047" y="3613"/>
                    <a:pt x="8644" y="3950"/>
                  </a:cubicBezTo>
                  <a:cubicBezTo>
                    <a:pt x="8604" y="3986"/>
                    <a:pt x="8561" y="4023"/>
                    <a:pt x="8517" y="4056"/>
                  </a:cubicBezTo>
                  <a:cubicBezTo>
                    <a:pt x="4660" y="7322"/>
                    <a:pt x="1146" y="11557"/>
                    <a:pt x="229" y="12681"/>
                  </a:cubicBezTo>
                  <a:cubicBezTo>
                    <a:pt x="80" y="12867"/>
                    <a:pt x="1" y="12968"/>
                    <a:pt x="1" y="12968"/>
                  </a:cubicBezTo>
                  <a:lnTo>
                    <a:pt x="131" y="13711"/>
                  </a:lnTo>
                  <a:lnTo>
                    <a:pt x="189" y="14045"/>
                  </a:lnTo>
                  <a:cubicBezTo>
                    <a:pt x="189" y="14045"/>
                    <a:pt x="276" y="13998"/>
                    <a:pt x="443" y="13911"/>
                  </a:cubicBezTo>
                  <a:cubicBezTo>
                    <a:pt x="1596" y="13305"/>
                    <a:pt x="6476" y="10708"/>
                    <a:pt x="10849" y="7913"/>
                  </a:cubicBezTo>
                  <a:cubicBezTo>
                    <a:pt x="10904" y="7877"/>
                    <a:pt x="10962" y="7841"/>
                    <a:pt x="11016" y="7805"/>
                  </a:cubicBezTo>
                  <a:cubicBezTo>
                    <a:pt x="16027" y="4592"/>
                    <a:pt x="20299" y="1140"/>
                    <a:pt x="17405" y="175"/>
                  </a:cubicBezTo>
                  <a:cubicBezTo>
                    <a:pt x="17048" y="56"/>
                    <a:pt x="16670" y="1"/>
                    <a:pt x="16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0"/>
            <p:cNvSpPr/>
            <p:nvPr/>
          </p:nvSpPr>
          <p:spPr>
            <a:xfrm rot="10800000">
              <a:off x="6133626" y="2487647"/>
              <a:ext cx="971834" cy="586393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0"/>
            <p:cNvSpPr/>
            <p:nvPr/>
          </p:nvSpPr>
          <p:spPr>
            <a:xfrm rot="10800000">
              <a:off x="6794567" y="3043589"/>
              <a:ext cx="50903" cy="36267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0"/>
            <p:cNvSpPr/>
            <p:nvPr/>
          </p:nvSpPr>
          <p:spPr>
            <a:xfrm rot="10800000">
              <a:off x="6520398" y="3025379"/>
              <a:ext cx="54933" cy="39156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0"/>
            <p:cNvSpPr/>
            <p:nvPr/>
          </p:nvSpPr>
          <p:spPr>
            <a:xfrm rot="10800000">
              <a:off x="6227069" y="2906276"/>
              <a:ext cx="31059" cy="2239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0"/>
            <p:cNvSpPr/>
            <p:nvPr/>
          </p:nvSpPr>
          <p:spPr>
            <a:xfrm rot="10800000">
              <a:off x="6692989" y="2429825"/>
              <a:ext cx="109903" cy="88197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0"/>
            <p:cNvSpPr/>
            <p:nvPr/>
          </p:nvSpPr>
          <p:spPr>
            <a:xfrm rot="10800000">
              <a:off x="6249536" y="1876164"/>
              <a:ext cx="547427" cy="486791"/>
            </a:xfrm>
            <a:custGeom>
              <a:avLst/>
              <a:gdLst/>
              <a:ahLst/>
              <a:cxnLst/>
              <a:rect l="l" t="t" r="r" b="b"/>
              <a:pathLst>
                <a:path w="14400" h="12805" extrusionOk="0">
                  <a:moveTo>
                    <a:pt x="14389" y="1"/>
                  </a:moveTo>
                  <a:cubicBezTo>
                    <a:pt x="13819" y="458"/>
                    <a:pt x="13261" y="929"/>
                    <a:pt x="12699" y="1393"/>
                  </a:cubicBezTo>
                  <a:lnTo>
                    <a:pt x="10838" y="2971"/>
                  </a:lnTo>
                  <a:cubicBezTo>
                    <a:pt x="9765" y="3880"/>
                    <a:pt x="8711" y="4805"/>
                    <a:pt x="7651" y="5726"/>
                  </a:cubicBezTo>
                  <a:cubicBezTo>
                    <a:pt x="7611" y="5762"/>
                    <a:pt x="7571" y="5795"/>
                    <a:pt x="7531" y="5828"/>
                  </a:cubicBezTo>
                  <a:cubicBezTo>
                    <a:pt x="7405" y="5940"/>
                    <a:pt x="7275" y="6052"/>
                    <a:pt x="7148" y="6165"/>
                  </a:cubicBezTo>
                  <a:cubicBezTo>
                    <a:pt x="6966" y="6325"/>
                    <a:pt x="6785" y="6487"/>
                    <a:pt x="6600" y="6651"/>
                  </a:cubicBezTo>
                  <a:cubicBezTo>
                    <a:pt x="6564" y="6683"/>
                    <a:pt x="6527" y="6716"/>
                    <a:pt x="6487" y="6748"/>
                  </a:cubicBezTo>
                  <a:cubicBezTo>
                    <a:pt x="5494" y="7637"/>
                    <a:pt x="4497" y="8522"/>
                    <a:pt x="3511" y="9417"/>
                  </a:cubicBezTo>
                  <a:lnTo>
                    <a:pt x="1719" y="11078"/>
                  </a:lnTo>
                  <a:lnTo>
                    <a:pt x="838" y="11919"/>
                  </a:lnTo>
                  <a:cubicBezTo>
                    <a:pt x="693" y="12065"/>
                    <a:pt x="544" y="12206"/>
                    <a:pt x="400" y="12354"/>
                  </a:cubicBezTo>
                  <a:cubicBezTo>
                    <a:pt x="258" y="12495"/>
                    <a:pt x="121" y="12644"/>
                    <a:pt x="0" y="12804"/>
                  </a:cubicBezTo>
                  <a:cubicBezTo>
                    <a:pt x="113" y="12659"/>
                    <a:pt x="258" y="12539"/>
                    <a:pt x="396" y="12413"/>
                  </a:cubicBezTo>
                  <a:cubicBezTo>
                    <a:pt x="410" y="12401"/>
                    <a:pt x="422" y="12391"/>
                    <a:pt x="432" y="12380"/>
                  </a:cubicBezTo>
                  <a:lnTo>
                    <a:pt x="889" y="11973"/>
                  </a:lnTo>
                  <a:lnTo>
                    <a:pt x="1806" y="11176"/>
                  </a:lnTo>
                  <a:lnTo>
                    <a:pt x="3652" y="9573"/>
                  </a:lnTo>
                  <a:lnTo>
                    <a:pt x="5309" y="8127"/>
                  </a:lnTo>
                  <a:lnTo>
                    <a:pt x="5421" y="8032"/>
                  </a:lnTo>
                  <a:lnTo>
                    <a:pt x="7329" y="6368"/>
                  </a:lnTo>
                  <a:lnTo>
                    <a:pt x="10977" y="3130"/>
                  </a:lnTo>
                  <a:lnTo>
                    <a:pt x="12786" y="1495"/>
                  </a:lnTo>
                  <a:cubicBezTo>
                    <a:pt x="13326" y="1001"/>
                    <a:pt x="13867" y="512"/>
                    <a:pt x="14399" y="12"/>
                  </a:cubicBezTo>
                  <a:cubicBezTo>
                    <a:pt x="14396" y="8"/>
                    <a:pt x="14392" y="4"/>
                    <a:pt x="14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0"/>
            <p:cNvSpPr/>
            <p:nvPr/>
          </p:nvSpPr>
          <p:spPr>
            <a:xfrm rot="10800000">
              <a:off x="6544120" y="2102129"/>
              <a:ext cx="31895" cy="102985"/>
            </a:xfrm>
            <a:custGeom>
              <a:avLst/>
              <a:gdLst/>
              <a:ahLst/>
              <a:cxnLst/>
              <a:rect l="l" t="t" r="r" b="b"/>
              <a:pathLst>
                <a:path w="839" h="2709" extrusionOk="0">
                  <a:moveTo>
                    <a:pt x="106" y="1"/>
                  </a:moveTo>
                  <a:cubicBezTo>
                    <a:pt x="70" y="41"/>
                    <a:pt x="34" y="84"/>
                    <a:pt x="1" y="128"/>
                  </a:cubicBezTo>
                  <a:lnTo>
                    <a:pt x="675" y="2596"/>
                  </a:lnTo>
                  <a:lnTo>
                    <a:pt x="708" y="2709"/>
                  </a:lnTo>
                  <a:lnTo>
                    <a:pt x="839" y="2673"/>
                  </a:lnTo>
                  <a:lnTo>
                    <a:pt x="788" y="249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0"/>
            <p:cNvSpPr/>
            <p:nvPr/>
          </p:nvSpPr>
          <p:spPr>
            <a:xfrm rot="10800000">
              <a:off x="6503595" y="2134062"/>
              <a:ext cx="33226" cy="114884"/>
            </a:xfrm>
            <a:custGeom>
              <a:avLst/>
              <a:gdLst/>
              <a:ahLst/>
              <a:cxnLst/>
              <a:rect l="l" t="t" r="r" b="b"/>
              <a:pathLst>
                <a:path w="874" h="3022" extrusionOk="0">
                  <a:moveTo>
                    <a:pt x="112" y="1"/>
                  </a:moveTo>
                  <a:cubicBezTo>
                    <a:pt x="72" y="41"/>
                    <a:pt x="36" y="76"/>
                    <a:pt x="0" y="120"/>
                  </a:cubicBezTo>
                  <a:lnTo>
                    <a:pt x="688" y="2829"/>
                  </a:lnTo>
                  <a:lnTo>
                    <a:pt x="740" y="3021"/>
                  </a:lnTo>
                  <a:lnTo>
                    <a:pt x="874" y="2988"/>
                  </a:lnTo>
                  <a:lnTo>
                    <a:pt x="808" y="272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0"/>
            <p:cNvSpPr/>
            <p:nvPr/>
          </p:nvSpPr>
          <p:spPr>
            <a:xfrm rot="10800000">
              <a:off x="6501922" y="2014997"/>
              <a:ext cx="97776" cy="45087"/>
            </a:xfrm>
            <a:custGeom>
              <a:avLst/>
              <a:gdLst/>
              <a:ahLst/>
              <a:cxnLst/>
              <a:rect l="l" t="t" r="r" b="b"/>
              <a:pathLst>
                <a:path w="2572" h="1186" extrusionOk="0">
                  <a:moveTo>
                    <a:pt x="29" y="1"/>
                  </a:moveTo>
                  <a:cubicBezTo>
                    <a:pt x="13" y="1"/>
                    <a:pt x="7" y="6"/>
                    <a:pt x="1" y="11"/>
                  </a:cubicBezTo>
                  <a:lnTo>
                    <a:pt x="51" y="69"/>
                  </a:lnTo>
                  <a:lnTo>
                    <a:pt x="41" y="130"/>
                  </a:lnTo>
                  <a:cubicBezTo>
                    <a:pt x="51" y="134"/>
                    <a:pt x="76" y="145"/>
                    <a:pt x="120" y="160"/>
                  </a:cubicBezTo>
                  <a:cubicBezTo>
                    <a:pt x="439" y="290"/>
                    <a:pt x="1567" y="791"/>
                    <a:pt x="2437" y="1186"/>
                  </a:cubicBezTo>
                  <a:cubicBezTo>
                    <a:pt x="2481" y="1153"/>
                    <a:pt x="2528" y="1121"/>
                    <a:pt x="2571" y="1091"/>
                  </a:cubicBezTo>
                  <a:cubicBezTo>
                    <a:pt x="1124" y="438"/>
                    <a:pt x="504" y="167"/>
                    <a:pt x="232" y="65"/>
                  </a:cubicBezTo>
                  <a:cubicBezTo>
                    <a:pt x="106" y="15"/>
                    <a:pt x="54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0"/>
            <p:cNvSpPr/>
            <p:nvPr/>
          </p:nvSpPr>
          <p:spPr>
            <a:xfrm rot="10800000">
              <a:off x="6804490" y="1463465"/>
              <a:ext cx="452996" cy="520968"/>
            </a:xfrm>
            <a:custGeom>
              <a:avLst/>
              <a:gdLst/>
              <a:ahLst/>
              <a:cxnLst/>
              <a:rect l="l" t="t" r="r" b="b"/>
              <a:pathLst>
                <a:path w="11916" h="13704" extrusionOk="0">
                  <a:moveTo>
                    <a:pt x="0" y="1"/>
                  </a:moveTo>
                  <a:lnTo>
                    <a:pt x="0" y="1"/>
                  </a:lnTo>
                  <a:cubicBezTo>
                    <a:pt x="686" y="349"/>
                    <a:pt x="1332" y="759"/>
                    <a:pt x="1944" y="1219"/>
                  </a:cubicBezTo>
                  <a:cubicBezTo>
                    <a:pt x="2560" y="1673"/>
                    <a:pt x="3141" y="2169"/>
                    <a:pt x="3692" y="2699"/>
                  </a:cubicBezTo>
                  <a:cubicBezTo>
                    <a:pt x="4805" y="3746"/>
                    <a:pt x="5824" y="4892"/>
                    <a:pt x="6770" y="6092"/>
                  </a:cubicBezTo>
                  <a:cubicBezTo>
                    <a:pt x="7735" y="7278"/>
                    <a:pt x="8623" y="8529"/>
                    <a:pt x="9479" y="9801"/>
                  </a:cubicBezTo>
                  <a:cubicBezTo>
                    <a:pt x="9907" y="10436"/>
                    <a:pt x="10320" y="11081"/>
                    <a:pt x="10726" y="11731"/>
                  </a:cubicBezTo>
                  <a:cubicBezTo>
                    <a:pt x="11135" y="12380"/>
                    <a:pt x="11527" y="13039"/>
                    <a:pt x="11915" y="13703"/>
                  </a:cubicBezTo>
                  <a:cubicBezTo>
                    <a:pt x="11244" y="12321"/>
                    <a:pt x="10472" y="10987"/>
                    <a:pt x="9653" y="9686"/>
                  </a:cubicBezTo>
                  <a:cubicBezTo>
                    <a:pt x="8829" y="8387"/>
                    <a:pt x="7937" y="7129"/>
                    <a:pt x="6984" y="5922"/>
                  </a:cubicBezTo>
                  <a:cubicBezTo>
                    <a:pt x="6505" y="5320"/>
                    <a:pt x="5998" y="4736"/>
                    <a:pt x="5476" y="4170"/>
                  </a:cubicBezTo>
                  <a:cubicBezTo>
                    <a:pt x="4957" y="3601"/>
                    <a:pt x="4413" y="3054"/>
                    <a:pt x="3837" y="2543"/>
                  </a:cubicBezTo>
                  <a:cubicBezTo>
                    <a:pt x="2691" y="1512"/>
                    <a:pt x="1419" y="59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0"/>
            <p:cNvSpPr/>
            <p:nvPr/>
          </p:nvSpPr>
          <p:spPr>
            <a:xfrm rot="10800000">
              <a:off x="7087479" y="1811841"/>
              <a:ext cx="123133" cy="50751"/>
            </a:xfrm>
            <a:custGeom>
              <a:avLst/>
              <a:gdLst/>
              <a:ahLst/>
              <a:cxnLst/>
              <a:rect l="l" t="t" r="r" b="b"/>
              <a:pathLst>
                <a:path w="3239" h="1335" extrusionOk="0">
                  <a:moveTo>
                    <a:pt x="3191" y="1"/>
                  </a:moveTo>
                  <a:lnTo>
                    <a:pt x="3039" y="59"/>
                  </a:lnTo>
                  <a:lnTo>
                    <a:pt x="0" y="1223"/>
                  </a:lnTo>
                  <a:cubicBezTo>
                    <a:pt x="29" y="1259"/>
                    <a:pt x="55" y="1299"/>
                    <a:pt x="84" y="1335"/>
                  </a:cubicBezTo>
                  <a:lnTo>
                    <a:pt x="3148" y="164"/>
                  </a:lnTo>
                  <a:lnTo>
                    <a:pt x="3238" y="128"/>
                  </a:lnTo>
                  <a:lnTo>
                    <a:pt x="3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0"/>
            <p:cNvSpPr/>
            <p:nvPr/>
          </p:nvSpPr>
          <p:spPr>
            <a:xfrm rot="10800000">
              <a:off x="7058397" y="1771810"/>
              <a:ext cx="119407" cy="60711"/>
            </a:xfrm>
            <a:custGeom>
              <a:avLst/>
              <a:gdLst/>
              <a:ahLst/>
              <a:cxnLst/>
              <a:rect l="l" t="t" r="r" b="b"/>
              <a:pathLst>
                <a:path w="3141" h="1597" extrusionOk="0">
                  <a:moveTo>
                    <a:pt x="3082" y="0"/>
                  </a:moveTo>
                  <a:cubicBezTo>
                    <a:pt x="3038" y="22"/>
                    <a:pt x="2991" y="44"/>
                    <a:pt x="2944" y="65"/>
                  </a:cubicBezTo>
                  <a:cubicBezTo>
                    <a:pt x="2074" y="486"/>
                    <a:pt x="772" y="1117"/>
                    <a:pt x="0" y="1491"/>
                  </a:cubicBezTo>
                  <a:cubicBezTo>
                    <a:pt x="29" y="1527"/>
                    <a:pt x="62" y="1563"/>
                    <a:pt x="94" y="1596"/>
                  </a:cubicBezTo>
                  <a:cubicBezTo>
                    <a:pt x="1023" y="1150"/>
                    <a:pt x="2622" y="374"/>
                    <a:pt x="3043" y="171"/>
                  </a:cubicBezTo>
                  <a:cubicBezTo>
                    <a:pt x="3093" y="145"/>
                    <a:pt x="3130" y="127"/>
                    <a:pt x="3140" y="124"/>
                  </a:cubicBezTo>
                  <a:lnTo>
                    <a:pt x="3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0"/>
            <p:cNvSpPr/>
            <p:nvPr/>
          </p:nvSpPr>
          <p:spPr>
            <a:xfrm rot="10800000">
              <a:off x="6963433" y="1745808"/>
              <a:ext cx="27599" cy="59685"/>
            </a:xfrm>
            <a:custGeom>
              <a:avLst/>
              <a:gdLst/>
              <a:ahLst/>
              <a:cxnLst/>
              <a:rect l="l" t="t" r="r" b="b"/>
              <a:pathLst>
                <a:path w="726" h="1570" extrusionOk="0">
                  <a:moveTo>
                    <a:pt x="639" y="0"/>
                  </a:moveTo>
                  <a:lnTo>
                    <a:pt x="73" y="1338"/>
                  </a:lnTo>
                  <a:lnTo>
                    <a:pt x="1" y="1516"/>
                  </a:lnTo>
                  <a:lnTo>
                    <a:pt x="127" y="1570"/>
                  </a:lnTo>
                  <a:lnTo>
                    <a:pt x="175" y="1465"/>
                  </a:lnTo>
                  <a:lnTo>
                    <a:pt x="726" y="142"/>
                  </a:lnTo>
                  <a:cubicBezTo>
                    <a:pt x="697" y="94"/>
                    <a:pt x="667" y="47"/>
                    <a:pt x="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0"/>
            <p:cNvSpPr/>
            <p:nvPr/>
          </p:nvSpPr>
          <p:spPr>
            <a:xfrm rot="10800000">
              <a:off x="6297246" y="913339"/>
              <a:ext cx="499983" cy="418401"/>
            </a:xfrm>
            <a:custGeom>
              <a:avLst/>
              <a:gdLst/>
              <a:ahLst/>
              <a:cxnLst/>
              <a:rect l="l" t="t" r="r" b="b"/>
              <a:pathLst>
                <a:path w="13152" h="11006" extrusionOk="0">
                  <a:moveTo>
                    <a:pt x="13151" y="0"/>
                  </a:moveTo>
                  <a:cubicBezTo>
                    <a:pt x="11781" y="464"/>
                    <a:pt x="10497" y="1168"/>
                    <a:pt x="9283" y="1955"/>
                  </a:cubicBezTo>
                  <a:cubicBezTo>
                    <a:pt x="8982" y="2158"/>
                    <a:pt x="8684" y="2361"/>
                    <a:pt x="8387" y="2571"/>
                  </a:cubicBezTo>
                  <a:cubicBezTo>
                    <a:pt x="8097" y="2785"/>
                    <a:pt x="7814" y="3010"/>
                    <a:pt x="7524" y="3231"/>
                  </a:cubicBezTo>
                  <a:cubicBezTo>
                    <a:pt x="7234" y="3448"/>
                    <a:pt x="6959" y="3681"/>
                    <a:pt x="6679" y="3913"/>
                  </a:cubicBezTo>
                  <a:cubicBezTo>
                    <a:pt x="6404" y="4149"/>
                    <a:pt x="6121" y="4373"/>
                    <a:pt x="5856" y="4620"/>
                  </a:cubicBezTo>
                  <a:lnTo>
                    <a:pt x="5055" y="5352"/>
                  </a:lnTo>
                  <a:lnTo>
                    <a:pt x="4275" y="6110"/>
                  </a:lnTo>
                  <a:cubicBezTo>
                    <a:pt x="4014" y="6360"/>
                    <a:pt x="3768" y="6625"/>
                    <a:pt x="3514" y="6882"/>
                  </a:cubicBezTo>
                  <a:cubicBezTo>
                    <a:pt x="3257" y="7136"/>
                    <a:pt x="3013" y="7404"/>
                    <a:pt x="2770" y="7673"/>
                  </a:cubicBezTo>
                  <a:cubicBezTo>
                    <a:pt x="1799" y="8739"/>
                    <a:pt x="856" y="9841"/>
                    <a:pt x="0" y="11005"/>
                  </a:cubicBezTo>
                  <a:cubicBezTo>
                    <a:pt x="476" y="10458"/>
                    <a:pt x="951" y="9918"/>
                    <a:pt x="1440" y="9392"/>
                  </a:cubicBezTo>
                  <a:cubicBezTo>
                    <a:pt x="1683" y="9123"/>
                    <a:pt x="1925" y="8859"/>
                    <a:pt x="2176" y="8597"/>
                  </a:cubicBezTo>
                  <a:cubicBezTo>
                    <a:pt x="2419" y="8333"/>
                    <a:pt x="2669" y="8072"/>
                    <a:pt x="2923" y="7814"/>
                  </a:cubicBezTo>
                  <a:cubicBezTo>
                    <a:pt x="3931" y="6788"/>
                    <a:pt x="4949" y="5766"/>
                    <a:pt x="6037" y="4823"/>
                  </a:cubicBezTo>
                  <a:cubicBezTo>
                    <a:pt x="7111" y="3866"/>
                    <a:pt x="8221" y="2948"/>
                    <a:pt x="9402" y="2129"/>
                  </a:cubicBezTo>
                  <a:cubicBezTo>
                    <a:pt x="9689" y="1908"/>
                    <a:pt x="10001" y="1730"/>
                    <a:pt x="10298" y="1530"/>
                  </a:cubicBezTo>
                  <a:lnTo>
                    <a:pt x="10751" y="1237"/>
                  </a:lnTo>
                  <a:lnTo>
                    <a:pt x="11223" y="973"/>
                  </a:lnTo>
                  <a:lnTo>
                    <a:pt x="11690" y="707"/>
                  </a:lnTo>
                  <a:cubicBezTo>
                    <a:pt x="11846" y="617"/>
                    <a:pt x="12003" y="526"/>
                    <a:pt x="12169" y="457"/>
                  </a:cubicBezTo>
                  <a:lnTo>
                    <a:pt x="131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0"/>
            <p:cNvSpPr/>
            <p:nvPr/>
          </p:nvSpPr>
          <p:spPr>
            <a:xfrm rot="10800000">
              <a:off x="6486336" y="1220620"/>
              <a:ext cx="5132" cy="83445"/>
            </a:xfrm>
            <a:custGeom>
              <a:avLst/>
              <a:gdLst/>
              <a:ahLst/>
              <a:cxnLst/>
              <a:rect l="l" t="t" r="r" b="b"/>
              <a:pathLst>
                <a:path w="135" h="2195" extrusionOk="0">
                  <a:moveTo>
                    <a:pt x="134" y="1"/>
                  </a:moveTo>
                  <a:cubicBezTo>
                    <a:pt x="91" y="30"/>
                    <a:pt x="44" y="59"/>
                    <a:pt x="0" y="88"/>
                  </a:cubicBezTo>
                  <a:lnTo>
                    <a:pt x="0" y="2195"/>
                  </a:lnTo>
                  <a:lnTo>
                    <a:pt x="134" y="219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0"/>
            <p:cNvSpPr/>
            <p:nvPr/>
          </p:nvSpPr>
          <p:spPr>
            <a:xfrm rot="10800000">
              <a:off x="6516558" y="1196632"/>
              <a:ext cx="10796" cy="81202"/>
            </a:xfrm>
            <a:custGeom>
              <a:avLst/>
              <a:gdLst/>
              <a:ahLst/>
              <a:cxnLst/>
              <a:rect l="l" t="t" r="r" b="b"/>
              <a:pathLst>
                <a:path w="284" h="2136" extrusionOk="0">
                  <a:moveTo>
                    <a:pt x="131" y="0"/>
                  </a:moveTo>
                  <a:cubicBezTo>
                    <a:pt x="88" y="33"/>
                    <a:pt x="44" y="69"/>
                    <a:pt x="1" y="105"/>
                  </a:cubicBezTo>
                  <a:lnTo>
                    <a:pt x="139" y="2035"/>
                  </a:lnTo>
                  <a:lnTo>
                    <a:pt x="150" y="2136"/>
                  </a:lnTo>
                  <a:lnTo>
                    <a:pt x="284" y="2125"/>
                  </a:lnTo>
                  <a:lnTo>
                    <a:pt x="273" y="193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0"/>
            <p:cNvSpPr/>
            <p:nvPr/>
          </p:nvSpPr>
          <p:spPr>
            <a:xfrm rot="10800000">
              <a:off x="6478923" y="1092127"/>
              <a:ext cx="112222" cy="45695"/>
            </a:xfrm>
            <a:custGeom>
              <a:avLst/>
              <a:gdLst/>
              <a:ahLst/>
              <a:cxnLst/>
              <a:rect l="l" t="t" r="r" b="b"/>
              <a:pathLst>
                <a:path w="2952" h="1202" extrusionOk="0">
                  <a:moveTo>
                    <a:pt x="65" y="1"/>
                  </a:moveTo>
                  <a:lnTo>
                    <a:pt x="0" y="121"/>
                  </a:lnTo>
                  <a:cubicBezTo>
                    <a:pt x="11" y="124"/>
                    <a:pt x="51" y="143"/>
                    <a:pt x="112" y="164"/>
                  </a:cubicBezTo>
                  <a:cubicBezTo>
                    <a:pt x="544" y="338"/>
                    <a:pt x="2092" y="926"/>
                    <a:pt x="2818" y="1202"/>
                  </a:cubicBezTo>
                  <a:cubicBezTo>
                    <a:pt x="2861" y="1169"/>
                    <a:pt x="2905" y="1136"/>
                    <a:pt x="2952" y="1107"/>
                  </a:cubicBezTo>
                  <a:cubicBezTo>
                    <a:pt x="1951" y="727"/>
                    <a:pt x="678" y="240"/>
                    <a:pt x="229" y="66"/>
                  </a:cubicBezTo>
                  <a:cubicBezTo>
                    <a:pt x="134" y="30"/>
                    <a:pt x="80" y="5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0"/>
            <p:cNvSpPr/>
            <p:nvPr/>
          </p:nvSpPr>
          <p:spPr>
            <a:xfrm rot="10800000">
              <a:off x="6038929" y="34491"/>
              <a:ext cx="670750" cy="497930"/>
            </a:xfrm>
            <a:custGeom>
              <a:avLst/>
              <a:gdLst/>
              <a:ahLst/>
              <a:cxnLst/>
              <a:rect l="l" t="t" r="r" b="b"/>
              <a:pathLst>
                <a:path w="17644" h="13098" extrusionOk="0">
                  <a:moveTo>
                    <a:pt x="17644" y="1"/>
                  </a:moveTo>
                  <a:cubicBezTo>
                    <a:pt x="15997" y="821"/>
                    <a:pt x="14399" y="1731"/>
                    <a:pt x="12850" y="2725"/>
                  </a:cubicBezTo>
                  <a:cubicBezTo>
                    <a:pt x="11305" y="3721"/>
                    <a:pt x="9797" y="4777"/>
                    <a:pt x="8329" y="5883"/>
                  </a:cubicBezTo>
                  <a:cubicBezTo>
                    <a:pt x="6871" y="7003"/>
                    <a:pt x="5436" y="8152"/>
                    <a:pt x="4043" y="9352"/>
                  </a:cubicBezTo>
                  <a:cubicBezTo>
                    <a:pt x="2654" y="10557"/>
                    <a:pt x="1291" y="11792"/>
                    <a:pt x="0" y="13098"/>
                  </a:cubicBezTo>
                  <a:cubicBezTo>
                    <a:pt x="685" y="12489"/>
                    <a:pt x="1371" y="11879"/>
                    <a:pt x="2074" y="11289"/>
                  </a:cubicBezTo>
                  <a:cubicBezTo>
                    <a:pt x="2767" y="10687"/>
                    <a:pt x="3470" y="10095"/>
                    <a:pt x="4177" y="9516"/>
                  </a:cubicBezTo>
                  <a:cubicBezTo>
                    <a:pt x="5595" y="8348"/>
                    <a:pt x="7027" y="7202"/>
                    <a:pt x="8492" y="6100"/>
                  </a:cubicBezTo>
                  <a:cubicBezTo>
                    <a:pt x="9946" y="4979"/>
                    <a:pt x="11450" y="3932"/>
                    <a:pt x="12966" y="2899"/>
                  </a:cubicBezTo>
                  <a:cubicBezTo>
                    <a:pt x="13728" y="2394"/>
                    <a:pt x="14493" y="1883"/>
                    <a:pt x="15279" y="1411"/>
                  </a:cubicBezTo>
                  <a:cubicBezTo>
                    <a:pt x="16048" y="908"/>
                    <a:pt x="16857" y="476"/>
                    <a:pt x="17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0"/>
            <p:cNvSpPr/>
            <p:nvPr/>
          </p:nvSpPr>
          <p:spPr>
            <a:xfrm rot="10800000">
              <a:off x="6328951" y="347779"/>
              <a:ext cx="11063" cy="98461"/>
            </a:xfrm>
            <a:custGeom>
              <a:avLst/>
              <a:gdLst/>
              <a:ahLst/>
              <a:cxnLst/>
              <a:rect l="l" t="t" r="r" b="b"/>
              <a:pathLst>
                <a:path w="291" h="2590" extrusionOk="0">
                  <a:moveTo>
                    <a:pt x="131" y="1"/>
                  </a:moveTo>
                  <a:cubicBezTo>
                    <a:pt x="88" y="29"/>
                    <a:pt x="44" y="66"/>
                    <a:pt x="1" y="98"/>
                  </a:cubicBezTo>
                  <a:lnTo>
                    <a:pt x="153" y="2484"/>
                  </a:lnTo>
                  <a:lnTo>
                    <a:pt x="157" y="2590"/>
                  </a:lnTo>
                  <a:lnTo>
                    <a:pt x="291" y="2578"/>
                  </a:lnTo>
                  <a:lnTo>
                    <a:pt x="280" y="239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0"/>
            <p:cNvSpPr/>
            <p:nvPr/>
          </p:nvSpPr>
          <p:spPr>
            <a:xfrm rot="10800000">
              <a:off x="6374418" y="311398"/>
              <a:ext cx="16461" cy="94165"/>
            </a:xfrm>
            <a:custGeom>
              <a:avLst/>
              <a:gdLst/>
              <a:ahLst/>
              <a:cxnLst/>
              <a:rect l="l" t="t" r="r" b="b"/>
              <a:pathLst>
                <a:path w="433" h="2477" extrusionOk="0">
                  <a:moveTo>
                    <a:pt x="127" y="0"/>
                  </a:moveTo>
                  <a:cubicBezTo>
                    <a:pt x="87" y="36"/>
                    <a:pt x="44" y="73"/>
                    <a:pt x="0" y="106"/>
                  </a:cubicBezTo>
                  <a:lnTo>
                    <a:pt x="273" y="2303"/>
                  </a:lnTo>
                  <a:lnTo>
                    <a:pt x="295" y="2477"/>
                  </a:lnTo>
                  <a:lnTo>
                    <a:pt x="432" y="2462"/>
                  </a:lnTo>
                  <a:lnTo>
                    <a:pt x="400" y="220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0"/>
            <p:cNvSpPr/>
            <p:nvPr/>
          </p:nvSpPr>
          <p:spPr>
            <a:xfrm rot="10800000">
              <a:off x="6295877" y="254868"/>
              <a:ext cx="128493" cy="26383"/>
            </a:xfrm>
            <a:custGeom>
              <a:avLst/>
              <a:gdLst/>
              <a:ahLst/>
              <a:cxnLst/>
              <a:rect l="l" t="t" r="r" b="b"/>
              <a:pathLst>
                <a:path w="3380" h="694" extrusionOk="0">
                  <a:moveTo>
                    <a:pt x="26" y="1"/>
                  </a:moveTo>
                  <a:lnTo>
                    <a:pt x="1" y="135"/>
                  </a:lnTo>
                  <a:lnTo>
                    <a:pt x="120" y="156"/>
                  </a:lnTo>
                  <a:lnTo>
                    <a:pt x="3213" y="693"/>
                  </a:lnTo>
                  <a:cubicBezTo>
                    <a:pt x="3268" y="657"/>
                    <a:pt x="3326" y="621"/>
                    <a:pt x="3380" y="585"/>
                  </a:cubicBezTo>
                  <a:lnTo>
                    <a:pt x="269" y="4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0"/>
            <p:cNvSpPr/>
            <p:nvPr/>
          </p:nvSpPr>
          <p:spPr>
            <a:xfrm rot="10800000">
              <a:off x="6764953" y="465210"/>
              <a:ext cx="518573" cy="343130"/>
            </a:xfrm>
            <a:custGeom>
              <a:avLst/>
              <a:gdLst/>
              <a:ahLst/>
              <a:cxnLst/>
              <a:rect l="l" t="t" r="r" b="b"/>
              <a:pathLst>
                <a:path w="13641" h="9026" extrusionOk="0">
                  <a:moveTo>
                    <a:pt x="0" y="0"/>
                  </a:moveTo>
                  <a:lnTo>
                    <a:pt x="486" y="171"/>
                  </a:lnTo>
                  <a:cubicBezTo>
                    <a:pt x="646" y="228"/>
                    <a:pt x="809" y="275"/>
                    <a:pt x="961" y="355"/>
                  </a:cubicBezTo>
                  <a:cubicBezTo>
                    <a:pt x="1269" y="504"/>
                    <a:pt x="1588" y="631"/>
                    <a:pt x="1882" y="802"/>
                  </a:cubicBezTo>
                  <a:cubicBezTo>
                    <a:pt x="2183" y="965"/>
                    <a:pt x="2487" y="1120"/>
                    <a:pt x="2781" y="1291"/>
                  </a:cubicBezTo>
                  <a:lnTo>
                    <a:pt x="3659" y="1820"/>
                  </a:lnTo>
                  <a:cubicBezTo>
                    <a:pt x="4812" y="2553"/>
                    <a:pt x="5946" y="3314"/>
                    <a:pt x="7056" y="4116"/>
                  </a:cubicBezTo>
                  <a:cubicBezTo>
                    <a:pt x="8173" y="4902"/>
                    <a:pt x="9268" y="5726"/>
                    <a:pt x="10363" y="6545"/>
                  </a:cubicBezTo>
                  <a:lnTo>
                    <a:pt x="13641" y="9025"/>
                  </a:lnTo>
                  <a:lnTo>
                    <a:pt x="13641" y="9025"/>
                  </a:lnTo>
                  <a:lnTo>
                    <a:pt x="12082" y="7680"/>
                  </a:lnTo>
                  <a:cubicBezTo>
                    <a:pt x="11556" y="7245"/>
                    <a:pt x="11023" y="6810"/>
                    <a:pt x="10490" y="6378"/>
                  </a:cubicBezTo>
                  <a:cubicBezTo>
                    <a:pt x="9420" y="5523"/>
                    <a:pt x="8321" y="4703"/>
                    <a:pt x="7212" y="3895"/>
                  </a:cubicBezTo>
                  <a:cubicBezTo>
                    <a:pt x="6088" y="3108"/>
                    <a:pt x="4949" y="2339"/>
                    <a:pt x="3767" y="1642"/>
                  </a:cubicBezTo>
                  <a:cubicBezTo>
                    <a:pt x="2578" y="965"/>
                    <a:pt x="1346" y="2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0"/>
            <p:cNvSpPr/>
            <p:nvPr/>
          </p:nvSpPr>
          <p:spPr>
            <a:xfrm rot="10800000">
              <a:off x="7113938" y="689350"/>
              <a:ext cx="98613" cy="38624"/>
            </a:xfrm>
            <a:custGeom>
              <a:avLst/>
              <a:gdLst/>
              <a:ahLst/>
              <a:cxnLst/>
              <a:rect l="l" t="t" r="r" b="b"/>
              <a:pathLst>
                <a:path w="2594" h="1016" extrusionOk="0">
                  <a:moveTo>
                    <a:pt x="2546" y="0"/>
                  </a:moveTo>
                  <a:cubicBezTo>
                    <a:pt x="2484" y="22"/>
                    <a:pt x="2419" y="47"/>
                    <a:pt x="2354" y="69"/>
                  </a:cubicBezTo>
                  <a:cubicBezTo>
                    <a:pt x="1603" y="341"/>
                    <a:pt x="689" y="671"/>
                    <a:pt x="1" y="914"/>
                  </a:cubicBezTo>
                  <a:cubicBezTo>
                    <a:pt x="44" y="950"/>
                    <a:pt x="84" y="983"/>
                    <a:pt x="128" y="1016"/>
                  </a:cubicBezTo>
                  <a:cubicBezTo>
                    <a:pt x="860" y="755"/>
                    <a:pt x="1792" y="417"/>
                    <a:pt x="2499" y="163"/>
                  </a:cubicBezTo>
                  <a:cubicBezTo>
                    <a:pt x="2531" y="152"/>
                    <a:pt x="2564" y="141"/>
                    <a:pt x="2593" y="131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0"/>
            <p:cNvSpPr/>
            <p:nvPr/>
          </p:nvSpPr>
          <p:spPr>
            <a:xfrm rot="10800000">
              <a:off x="7066532" y="656429"/>
              <a:ext cx="99829" cy="40563"/>
            </a:xfrm>
            <a:custGeom>
              <a:avLst/>
              <a:gdLst/>
              <a:ahLst/>
              <a:cxnLst/>
              <a:rect l="l" t="t" r="r" b="b"/>
              <a:pathLst>
                <a:path w="2626" h="1067" extrusionOk="0">
                  <a:moveTo>
                    <a:pt x="2578" y="0"/>
                  </a:moveTo>
                  <a:lnTo>
                    <a:pt x="2382" y="77"/>
                  </a:lnTo>
                  <a:lnTo>
                    <a:pt x="1" y="973"/>
                  </a:lnTo>
                  <a:cubicBezTo>
                    <a:pt x="48" y="1006"/>
                    <a:pt x="91" y="1034"/>
                    <a:pt x="138" y="1067"/>
                  </a:cubicBezTo>
                  <a:lnTo>
                    <a:pt x="2520" y="171"/>
                  </a:lnTo>
                  <a:lnTo>
                    <a:pt x="2625" y="131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0"/>
            <p:cNvSpPr/>
            <p:nvPr/>
          </p:nvSpPr>
          <p:spPr>
            <a:xfrm rot="10800000">
              <a:off x="6982897" y="636698"/>
              <a:ext cx="7451" cy="59457"/>
            </a:xfrm>
            <a:custGeom>
              <a:avLst/>
              <a:gdLst/>
              <a:ahLst/>
              <a:cxnLst/>
              <a:rect l="l" t="t" r="r" b="b"/>
              <a:pathLst>
                <a:path w="196" h="1564" extrusionOk="0">
                  <a:moveTo>
                    <a:pt x="0" y="0"/>
                  </a:moveTo>
                  <a:lnTo>
                    <a:pt x="51" y="1342"/>
                  </a:lnTo>
                  <a:lnTo>
                    <a:pt x="58" y="1563"/>
                  </a:lnTo>
                  <a:lnTo>
                    <a:pt x="196" y="1560"/>
                  </a:lnTo>
                  <a:lnTo>
                    <a:pt x="189" y="1447"/>
                  </a:lnTo>
                  <a:lnTo>
                    <a:pt x="142" y="117"/>
                  </a:lnTo>
                  <a:cubicBezTo>
                    <a:pt x="95" y="80"/>
                    <a:pt x="48" y="3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6" name="Google Shape;2676;p40"/>
            <p:cNvGrpSpPr/>
            <p:nvPr/>
          </p:nvGrpSpPr>
          <p:grpSpPr>
            <a:xfrm>
              <a:off x="5284512" y="-407"/>
              <a:ext cx="640301" cy="2640536"/>
              <a:chOff x="7099616" y="-395"/>
              <a:chExt cx="390380" cy="1609886"/>
            </a:xfrm>
          </p:grpSpPr>
          <p:sp>
            <p:nvSpPr>
              <p:cNvPr id="2677" name="Google Shape;2677;p40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0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0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0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0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0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0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0"/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0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0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0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0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0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0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0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0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0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0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0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0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0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0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0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0" name="Google Shape;2700;p40"/>
            <p:cNvGrpSpPr/>
            <p:nvPr/>
          </p:nvGrpSpPr>
          <p:grpSpPr>
            <a:xfrm rot="10800000" flipH="1">
              <a:off x="7264618" y="-7603"/>
              <a:ext cx="1232776" cy="2165317"/>
              <a:chOff x="7801383" y="2969578"/>
              <a:chExt cx="1246613" cy="2189622"/>
            </a:xfrm>
          </p:grpSpPr>
          <p:sp>
            <p:nvSpPr>
              <p:cNvPr id="2701" name="Google Shape;2701;p40"/>
              <p:cNvSpPr/>
              <p:nvPr/>
            </p:nvSpPr>
            <p:spPr>
              <a:xfrm>
                <a:off x="8043305" y="3282142"/>
                <a:ext cx="295238" cy="1877058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0"/>
              <p:cNvSpPr/>
              <p:nvPr/>
            </p:nvSpPr>
            <p:spPr>
              <a:xfrm>
                <a:off x="8285183" y="3631993"/>
                <a:ext cx="762813" cy="490017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0"/>
              <p:cNvSpPr/>
              <p:nvPr/>
            </p:nvSpPr>
            <p:spPr>
              <a:xfrm>
                <a:off x="7876222" y="3649178"/>
                <a:ext cx="436695" cy="354304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0"/>
              <p:cNvSpPr/>
              <p:nvPr/>
            </p:nvSpPr>
            <p:spPr>
              <a:xfrm>
                <a:off x="8331483" y="3283953"/>
                <a:ext cx="432851" cy="291792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0"/>
              <p:cNvSpPr/>
              <p:nvPr/>
            </p:nvSpPr>
            <p:spPr>
              <a:xfrm>
                <a:off x="7935819" y="2969622"/>
                <a:ext cx="395698" cy="506848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8028240" y="3437739"/>
                <a:ext cx="303279" cy="183204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7801383" y="4016214"/>
                <a:ext cx="480474" cy="238779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8261327" y="4343843"/>
                <a:ext cx="413634" cy="37679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8270295" y="4110889"/>
                <a:ext cx="370340" cy="20670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8285183" y="3653287"/>
                <a:ext cx="561938" cy="425959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0"/>
              <p:cNvSpPr/>
              <p:nvPr/>
            </p:nvSpPr>
            <p:spPr>
              <a:xfrm>
                <a:off x="7967804" y="3652182"/>
                <a:ext cx="338709" cy="322761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0"/>
              <p:cNvSpPr/>
              <p:nvPr/>
            </p:nvSpPr>
            <p:spPr>
              <a:xfrm>
                <a:off x="8264640" y="4353606"/>
                <a:ext cx="289495" cy="35037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8281826" y="4117339"/>
                <a:ext cx="272531" cy="183646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7877150" y="4036404"/>
                <a:ext cx="38752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8331483" y="3301006"/>
                <a:ext cx="331950" cy="252828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8058680" y="2969578"/>
                <a:ext cx="258438" cy="449506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8089295" y="3441671"/>
                <a:ext cx="242225" cy="170481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Google Shape;2640;p40"/>
          <p:cNvSpPr txBox="1">
            <a:spLocks/>
          </p:cNvSpPr>
          <p:nvPr/>
        </p:nvSpPr>
        <p:spPr>
          <a:xfrm>
            <a:off x="4503337" y="1012561"/>
            <a:ext cx="4007119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Tulpen One"/>
              <a:buNone/>
              <a:defRPr sz="30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r" rtl="1"/>
            <a:r>
              <a:rPr lang="fa-IR" sz="1400" dirty="0"/>
              <a:t>برپایی نمایشگاه دست سازه های دانشجویان خوابگاهی ویژه تمامی رشته های </a:t>
            </a:r>
            <a:r>
              <a:rPr lang="fa-IR" sz="1400" dirty="0" smtClean="0"/>
              <a:t>نقاشی،گرافیک،کامپیوتر،انیمیشن </a:t>
            </a:r>
            <a:r>
              <a:rPr lang="fa-IR" sz="1400" dirty="0"/>
              <a:t>به همراه بازدید ریاست دانشکده فنی و حرفه ای دختران اصفهان سرکار خانم روزبهی به مناسبت هفته خوابگاه به انجام رسید.</a:t>
            </a:r>
            <a:endParaRPr lang="en-US" sz="1400" dirty="0"/>
          </a:p>
        </p:txBody>
      </p:sp>
      <p:sp>
        <p:nvSpPr>
          <p:cNvPr id="92" name="Google Shape;2677;p40"/>
          <p:cNvSpPr/>
          <p:nvPr/>
        </p:nvSpPr>
        <p:spPr>
          <a:xfrm rot="10800000">
            <a:off x="2758663" y="1026364"/>
            <a:ext cx="625283" cy="542295"/>
          </a:xfrm>
          <a:custGeom>
            <a:avLst/>
            <a:gdLst/>
            <a:ahLst/>
            <a:cxnLst/>
            <a:rect l="l" t="t" r="r" b="b"/>
            <a:pathLst>
              <a:path w="16448" h="14265" extrusionOk="0">
                <a:moveTo>
                  <a:pt x="8433" y="0"/>
                </a:moveTo>
                <a:cubicBezTo>
                  <a:pt x="6328" y="0"/>
                  <a:pt x="7854" y="11404"/>
                  <a:pt x="7854" y="11404"/>
                </a:cubicBezTo>
                <a:cubicBezTo>
                  <a:pt x="7854" y="11404"/>
                  <a:pt x="4041" y="536"/>
                  <a:pt x="2032" y="536"/>
                </a:cubicBezTo>
                <a:cubicBezTo>
                  <a:pt x="2023" y="536"/>
                  <a:pt x="2014" y="537"/>
                  <a:pt x="2005" y="537"/>
                </a:cubicBezTo>
                <a:cubicBezTo>
                  <a:pt x="0" y="631"/>
                  <a:pt x="5272" y="12081"/>
                  <a:pt x="8778" y="14265"/>
                </a:cubicBezTo>
                <a:cubicBezTo>
                  <a:pt x="8778" y="14265"/>
                  <a:pt x="16447" y="1893"/>
                  <a:pt x="14391" y="1262"/>
                </a:cubicBezTo>
                <a:cubicBezTo>
                  <a:pt x="14331" y="1244"/>
                  <a:pt x="14270" y="1235"/>
                  <a:pt x="14209" y="1235"/>
                </a:cubicBezTo>
                <a:cubicBezTo>
                  <a:pt x="12170" y="1235"/>
                  <a:pt x="9464" y="11106"/>
                  <a:pt x="9464" y="11106"/>
                </a:cubicBezTo>
                <a:cubicBezTo>
                  <a:pt x="9464" y="11106"/>
                  <a:pt x="10544" y="0"/>
                  <a:pt x="84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2679;p40"/>
          <p:cNvSpPr/>
          <p:nvPr/>
        </p:nvSpPr>
        <p:spPr>
          <a:xfrm rot="10800000">
            <a:off x="3018941" y="985529"/>
            <a:ext cx="94203" cy="94469"/>
          </a:xfrm>
          <a:custGeom>
            <a:avLst/>
            <a:gdLst/>
            <a:ahLst/>
            <a:cxnLst/>
            <a:rect l="l" t="t" r="r" b="b"/>
            <a:pathLst>
              <a:path w="2478" h="2485" extrusionOk="0">
                <a:moveTo>
                  <a:pt x="1" y="0"/>
                </a:moveTo>
                <a:cubicBezTo>
                  <a:pt x="1" y="0"/>
                  <a:pt x="308" y="2484"/>
                  <a:pt x="1284" y="2484"/>
                </a:cubicBezTo>
                <a:cubicBezTo>
                  <a:pt x="1285" y="2484"/>
                  <a:pt x="1286" y="2484"/>
                  <a:pt x="1288" y="2484"/>
                </a:cubicBezTo>
                <a:cubicBezTo>
                  <a:pt x="2267" y="2481"/>
                  <a:pt x="2477" y="0"/>
                  <a:pt x="2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126911" y="2931849"/>
            <a:ext cx="3005977" cy="172747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 rot="20653566">
            <a:off x="2126910" y="2939614"/>
            <a:ext cx="3005977" cy="172747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234746">
            <a:off x="5518783" y="2571209"/>
            <a:ext cx="3005977" cy="172747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55" y="2503106"/>
            <a:ext cx="3005977" cy="1727473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5658055" y="2503107"/>
            <a:ext cx="3005977" cy="172747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11" y="2931246"/>
            <a:ext cx="3005977" cy="1728076"/>
          </a:xfrm>
          <a:prstGeom prst="rect">
            <a:avLst/>
          </a:prstGeom>
        </p:spPr>
      </p:pic>
      <p:sp>
        <p:nvSpPr>
          <p:cNvPr id="2640" name="Google Shape;2640;p40"/>
          <p:cNvSpPr txBox="1">
            <a:spLocks noGrp="1"/>
          </p:cNvSpPr>
          <p:nvPr>
            <p:ph type="ctrTitle"/>
          </p:nvPr>
        </p:nvSpPr>
        <p:spPr>
          <a:xfrm>
            <a:off x="5301239" y="573594"/>
            <a:ext cx="4007119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a-IR" sz="2400" dirty="0">
                <a:solidFill>
                  <a:schemeClr val="accent2">
                    <a:lumMod val="50000"/>
                  </a:schemeClr>
                </a:solidFill>
              </a:rPr>
              <a:t>نمایشگاه دست ساخته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644" name="Google Shape;2644;p40"/>
          <p:cNvGrpSpPr/>
          <p:nvPr/>
        </p:nvGrpSpPr>
        <p:grpSpPr>
          <a:xfrm>
            <a:off x="565953" y="-838244"/>
            <a:ext cx="3212882" cy="3087459"/>
            <a:chOff x="5284512" y="-7603"/>
            <a:chExt cx="3212882" cy="3087459"/>
          </a:xfrm>
        </p:grpSpPr>
        <p:sp>
          <p:nvSpPr>
            <p:cNvPr id="2645" name="Google Shape;2645;p40"/>
            <p:cNvSpPr/>
            <p:nvPr/>
          </p:nvSpPr>
          <p:spPr>
            <a:xfrm rot="10800000">
              <a:off x="6692837" y="-407"/>
              <a:ext cx="124502" cy="2502880"/>
            </a:xfrm>
            <a:custGeom>
              <a:avLst/>
              <a:gdLst/>
              <a:ahLst/>
              <a:cxnLst/>
              <a:rect l="l" t="t" r="r" b="b"/>
              <a:pathLst>
                <a:path w="3275" h="65838" extrusionOk="0">
                  <a:moveTo>
                    <a:pt x="1468" y="1"/>
                  </a:moveTo>
                  <a:cubicBezTo>
                    <a:pt x="1468" y="16"/>
                    <a:pt x="1462" y="63"/>
                    <a:pt x="1454" y="153"/>
                  </a:cubicBezTo>
                  <a:cubicBezTo>
                    <a:pt x="1425" y="404"/>
                    <a:pt x="1374" y="948"/>
                    <a:pt x="1301" y="1753"/>
                  </a:cubicBezTo>
                  <a:cubicBezTo>
                    <a:pt x="972" y="5520"/>
                    <a:pt x="240" y="14977"/>
                    <a:pt x="91" y="26511"/>
                  </a:cubicBezTo>
                  <a:cubicBezTo>
                    <a:pt x="83" y="26931"/>
                    <a:pt x="76" y="27352"/>
                    <a:pt x="76" y="27783"/>
                  </a:cubicBezTo>
                  <a:cubicBezTo>
                    <a:pt x="0" y="35633"/>
                    <a:pt x="207" y="44365"/>
                    <a:pt x="990" y="52878"/>
                  </a:cubicBezTo>
                  <a:cubicBezTo>
                    <a:pt x="1026" y="53267"/>
                    <a:pt x="1059" y="53650"/>
                    <a:pt x="1099" y="54035"/>
                  </a:cubicBezTo>
                  <a:cubicBezTo>
                    <a:pt x="1494" y="58071"/>
                    <a:pt x="2024" y="62041"/>
                    <a:pt x="2720" y="65838"/>
                  </a:cubicBezTo>
                  <a:lnTo>
                    <a:pt x="3274" y="65838"/>
                  </a:lnTo>
                  <a:cubicBezTo>
                    <a:pt x="3231" y="65602"/>
                    <a:pt x="3184" y="65359"/>
                    <a:pt x="3144" y="65120"/>
                  </a:cubicBezTo>
                  <a:cubicBezTo>
                    <a:pt x="3071" y="64713"/>
                    <a:pt x="2998" y="64304"/>
                    <a:pt x="2930" y="63890"/>
                  </a:cubicBezTo>
                  <a:cubicBezTo>
                    <a:pt x="1777" y="56954"/>
                    <a:pt x="1139" y="49499"/>
                    <a:pt x="838" y="42215"/>
                  </a:cubicBezTo>
                  <a:cubicBezTo>
                    <a:pt x="819" y="41863"/>
                    <a:pt x="805" y="41507"/>
                    <a:pt x="794" y="41152"/>
                  </a:cubicBezTo>
                  <a:cubicBezTo>
                    <a:pt x="471" y="32566"/>
                    <a:pt x="605" y="24263"/>
                    <a:pt x="878" y="17399"/>
                  </a:cubicBezTo>
                  <a:cubicBezTo>
                    <a:pt x="903" y="16749"/>
                    <a:pt x="928" y="16111"/>
                    <a:pt x="958" y="15488"/>
                  </a:cubicBezTo>
                  <a:cubicBezTo>
                    <a:pt x="1236" y="9255"/>
                    <a:pt x="1621" y="4407"/>
                    <a:pt x="1838" y="1909"/>
                  </a:cubicBezTo>
                  <a:cubicBezTo>
                    <a:pt x="1911" y="1093"/>
                    <a:pt x="1965" y="527"/>
                    <a:pt x="1991" y="252"/>
                  </a:cubicBezTo>
                  <a:cubicBezTo>
                    <a:pt x="2002" y="139"/>
                    <a:pt x="2009" y="71"/>
                    <a:pt x="2012" y="56"/>
                  </a:cubicBezTo>
                  <a:lnTo>
                    <a:pt x="1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0"/>
            <p:cNvSpPr/>
            <p:nvPr/>
          </p:nvSpPr>
          <p:spPr>
            <a:xfrm rot="10800000">
              <a:off x="6239348" y="891328"/>
              <a:ext cx="557995" cy="456037"/>
            </a:xfrm>
            <a:custGeom>
              <a:avLst/>
              <a:gdLst/>
              <a:ahLst/>
              <a:cxnLst/>
              <a:rect l="l" t="t" r="r" b="b"/>
              <a:pathLst>
                <a:path w="14678" h="11996" extrusionOk="0">
                  <a:moveTo>
                    <a:pt x="11477" y="1"/>
                  </a:moveTo>
                  <a:cubicBezTo>
                    <a:pt x="10374" y="1"/>
                    <a:pt x="9258" y="437"/>
                    <a:pt x="8180" y="1140"/>
                  </a:cubicBezTo>
                  <a:cubicBezTo>
                    <a:pt x="8137" y="1169"/>
                    <a:pt x="8090" y="1198"/>
                    <a:pt x="8046" y="1227"/>
                  </a:cubicBezTo>
                  <a:cubicBezTo>
                    <a:pt x="7770" y="1412"/>
                    <a:pt x="7502" y="1615"/>
                    <a:pt x="7233" y="1829"/>
                  </a:cubicBezTo>
                  <a:cubicBezTo>
                    <a:pt x="7190" y="1862"/>
                    <a:pt x="7146" y="1898"/>
                    <a:pt x="7103" y="1934"/>
                  </a:cubicBezTo>
                  <a:cubicBezTo>
                    <a:pt x="3858" y="4603"/>
                    <a:pt x="1110" y="9255"/>
                    <a:pt x="268" y="10767"/>
                  </a:cubicBezTo>
                  <a:lnTo>
                    <a:pt x="268" y="10771"/>
                  </a:lnTo>
                  <a:cubicBezTo>
                    <a:pt x="91" y="11082"/>
                    <a:pt x="0" y="11261"/>
                    <a:pt x="0" y="11261"/>
                  </a:cubicBezTo>
                  <a:lnTo>
                    <a:pt x="3" y="11416"/>
                  </a:lnTo>
                  <a:lnTo>
                    <a:pt x="29" y="11996"/>
                  </a:lnTo>
                  <a:cubicBezTo>
                    <a:pt x="29" y="11996"/>
                    <a:pt x="127" y="11938"/>
                    <a:pt x="312" y="11830"/>
                  </a:cubicBezTo>
                  <a:cubicBezTo>
                    <a:pt x="1341" y="11231"/>
                    <a:pt x="5018" y="9045"/>
                    <a:pt x="8242" y="6714"/>
                  </a:cubicBezTo>
                  <a:cubicBezTo>
                    <a:pt x="8285" y="6681"/>
                    <a:pt x="8329" y="6648"/>
                    <a:pt x="8376" y="6619"/>
                  </a:cubicBezTo>
                  <a:cubicBezTo>
                    <a:pt x="11813" y="4113"/>
                    <a:pt x="14677" y="1456"/>
                    <a:pt x="13154" y="411"/>
                  </a:cubicBezTo>
                  <a:lnTo>
                    <a:pt x="13151" y="411"/>
                  </a:lnTo>
                  <a:cubicBezTo>
                    <a:pt x="12973" y="288"/>
                    <a:pt x="12727" y="187"/>
                    <a:pt x="12415" y="110"/>
                  </a:cubicBezTo>
                  <a:cubicBezTo>
                    <a:pt x="12104" y="36"/>
                    <a:pt x="11791" y="1"/>
                    <a:pt x="11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0"/>
            <p:cNvSpPr/>
            <p:nvPr/>
          </p:nvSpPr>
          <p:spPr>
            <a:xfrm rot="10800000">
              <a:off x="6804490" y="1438640"/>
              <a:ext cx="487590" cy="569096"/>
            </a:xfrm>
            <a:custGeom>
              <a:avLst/>
              <a:gdLst/>
              <a:ahLst/>
              <a:cxnLst/>
              <a:rect l="l" t="t" r="r" b="b"/>
              <a:pathLst>
                <a:path w="12826" h="14970" extrusionOk="0">
                  <a:moveTo>
                    <a:pt x="2566" y="1"/>
                  </a:moveTo>
                  <a:cubicBezTo>
                    <a:pt x="2224" y="1"/>
                    <a:pt x="1883" y="67"/>
                    <a:pt x="1545" y="207"/>
                  </a:cubicBezTo>
                  <a:cubicBezTo>
                    <a:pt x="1280" y="316"/>
                    <a:pt x="1067" y="454"/>
                    <a:pt x="910" y="614"/>
                  </a:cubicBezTo>
                  <a:cubicBezTo>
                    <a:pt x="1" y="1520"/>
                    <a:pt x="707" y="3173"/>
                    <a:pt x="2143" y="5041"/>
                  </a:cubicBezTo>
                  <a:cubicBezTo>
                    <a:pt x="2172" y="5077"/>
                    <a:pt x="2198" y="5117"/>
                    <a:pt x="2227" y="5153"/>
                  </a:cubicBezTo>
                  <a:cubicBezTo>
                    <a:pt x="2470" y="5462"/>
                    <a:pt x="2731" y="5780"/>
                    <a:pt x="3006" y="6100"/>
                  </a:cubicBezTo>
                  <a:cubicBezTo>
                    <a:pt x="3035" y="6136"/>
                    <a:pt x="3068" y="6172"/>
                    <a:pt x="3100" y="6205"/>
                  </a:cubicBezTo>
                  <a:cubicBezTo>
                    <a:pt x="6266" y="9827"/>
                    <a:pt x="11357" y="13838"/>
                    <a:pt x="12564" y="14769"/>
                  </a:cubicBezTo>
                  <a:cubicBezTo>
                    <a:pt x="12731" y="14899"/>
                    <a:pt x="12825" y="14969"/>
                    <a:pt x="12825" y="14969"/>
                  </a:cubicBezTo>
                  <a:lnTo>
                    <a:pt x="12825" y="14131"/>
                  </a:lnTo>
                  <a:cubicBezTo>
                    <a:pt x="12825" y="14131"/>
                    <a:pt x="12742" y="13903"/>
                    <a:pt x="12579" y="13497"/>
                  </a:cubicBezTo>
                  <a:cubicBezTo>
                    <a:pt x="12017" y="12083"/>
                    <a:pt x="10537" y="8555"/>
                    <a:pt x="8645" y="5462"/>
                  </a:cubicBezTo>
                  <a:cubicBezTo>
                    <a:pt x="8616" y="5414"/>
                    <a:pt x="8586" y="5367"/>
                    <a:pt x="8558" y="5320"/>
                  </a:cubicBezTo>
                  <a:cubicBezTo>
                    <a:pt x="6782" y="2457"/>
                    <a:pt x="4653" y="1"/>
                    <a:pt x="2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0"/>
            <p:cNvSpPr/>
            <p:nvPr/>
          </p:nvSpPr>
          <p:spPr>
            <a:xfrm rot="10800000">
              <a:off x="6166281" y="1834802"/>
              <a:ext cx="631061" cy="553091"/>
            </a:xfrm>
            <a:custGeom>
              <a:avLst/>
              <a:gdLst/>
              <a:ahLst/>
              <a:cxnLst/>
              <a:rect l="l" t="t" r="r" b="b"/>
              <a:pathLst>
                <a:path w="16600" h="14549" extrusionOk="0">
                  <a:moveTo>
                    <a:pt x="12692" y="0"/>
                  </a:moveTo>
                  <a:cubicBezTo>
                    <a:pt x="10965" y="0"/>
                    <a:pt x="8910" y="1584"/>
                    <a:pt x="6965" y="3656"/>
                  </a:cubicBezTo>
                  <a:cubicBezTo>
                    <a:pt x="6925" y="3696"/>
                    <a:pt x="6889" y="3731"/>
                    <a:pt x="6853" y="3775"/>
                  </a:cubicBezTo>
                  <a:cubicBezTo>
                    <a:pt x="6541" y="4109"/>
                    <a:pt x="6233" y="4454"/>
                    <a:pt x="5928" y="4809"/>
                  </a:cubicBezTo>
                  <a:cubicBezTo>
                    <a:pt x="5892" y="4849"/>
                    <a:pt x="5856" y="4892"/>
                    <a:pt x="5823" y="4936"/>
                  </a:cubicBezTo>
                  <a:cubicBezTo>
                    <a:pt x="3404" y="7774"/>
                    <a:pt x="1305" y="11059"/>
                    <a:pt x="432" y="12474"/>
                  </a:cubicBezTo>
                  <a:cubicBezTo>
                    <a:pt x="152" y="12927"/>
                    <a:pt x="0" y="13191"/>
                    <a:pt x="0" y="13191"/>
                  </a:cubicBezTo>
                  <a:lnTo>
                    <a:pt x="10" y="13460"/>
                  </a:lnTo>
                  <a:lnTo>
                    <a:pt x="57" y="14548"/>
                  </a:lnTo>
                  <a:cubicBezTo>
                    <a:pt x="57" y="14548"/>
                    <a:pt x="159" y="14490"/>
                    <a:pt x="352" y="14385"/>
                  </a:cubicBezTo>
                  <a:lnTo>
                    <a:pt x="352" y="14381"/>
                  </a:lnTo>
                  <a:cubicBezTo>
                    <a:pt x="1316" y="13841"/>
                    <a:pt x="4489" y="12013"/>
                    <a:pt x="7636" y="9809"/>
                  </a:cubicBezTo>
                  <a:cubicBezTo>
                    <a:pt x="7680" y="9776"/>
                    <a:pt x="7727" y="9744"/>
                    <a:pt x="7770" y="9714"/>
                  </a:cubicBezTo>
                  <a:cubicBezTo>
                    <a:pt x="12245" y="6567"/>
                    <a:pt x="16600" y="2683"/>
                    <a:pt x="14409" y="668"/>
                  </a:cubicBezTo>
                  <a:cubicBezTo>
                    <a:pt x="14406" y="664"/>
                    <a:pt x="14402" y="660"/>
                    <a:pt x="14399" y="657"/>
                  </a:cubicBezTo>
                  <a:cubicBezTo>
                    <a:pt x="14347" y="610"/>
                    <a:pt x="14293" y="566"/>
                    <a:pt x="14235" y="523"/>
                  </a:cubicBezTo>
                  <a:cubicBezTo>
                    <a:pt x="13764" y="162"/>
                    <a:pt x="13245" y="0"/>
                    <a:pt x="12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0"/>
            <p:cNvSpPr/>
            <p:nvPr/>
          </p:nvSpPr>
          <p:spPr>
            <a:xfrm rot="10800000">
              <a:off x="6764953" y="443312"/>
              <a:ext cx="540356" cy="385860"/>
            </a:xfrm>
            <a:custGeom>
              <a:avLst/>
              <a:gdLst/>
              <a:ahLst/>
              <a:cxnLst/>
              <a:rect l="l" t="t" r="r" b="b"/>
              <a:pathLst>
                <a:path w="14214" h="10150" extrusionOk="0">
                  <a:moveTo>
                    <a:pt x="1936" y="0"/>
                  </a:moveTo>
                  <a:cubicBezTo>
                    <a:pt x="1528" y="0"/>
                    <a:pt x="1161" y="94"/>
                    <a:pt x="849" y="301"/>
                  </a:cubicBezTo>
                  <a:cubicBezTo>
                    <a:pt x="736" y="378"/>
                    <a:pt x="645" y="461"/>
                    <a:pt x="577" y="548"/>
                  </a:cubicBezTo>
                  <a:cubicBezTo>
                    <a:pt x="1" y="1273"/>
                    <a:pt x="885" y="2372"/>
                    <a:pt x="2441" y="3576"/>
                  </a:cubicBezTo>
                  <a:cubicBezTo>
                    <a:pt x="2484" y="3612"/>
                    <a:pt x="2524" y="3645"/>
                    <a:pt x="2568" y="3678"/>
                  </a:cubicBezTo>
                  <a:cubicBezTo>
                    <a:pt x="2905" y="3931"/>
                    <a:pt x="3271" y="4188"/>
                    <a:pt x="3656" y="4450"/>
                  </a:cubicBezTo>
                  <a:cubicBezTo>
                    <a:pt x="3703" y="4483"/>
                    <a:pt x="3746" y="4511"/>
                    <a:pt x="3793" y="4544"/>
                  </a:cubicBezTo>
                  <a:cubicBezTo>
                    <a:pt x="7376" y="6937"/>
                    <a:pt x="12669" y="9435"/>
                    <a:pt x="13935" y="10019"/>
                  </a:cubicBezTo>
                  <a:cubicBezTo>
                    <a:pt x="14116" y="10106"/>
                    <a:pt x="14214" y="10149"/>
                    <a:pt x="14214" y="10149"/>
                  </a:cubicBezTo>
                  <a:lnTo>
                    <a:pt x="14152" y="9526"/>
                  </a:lnTo>
                  <a:lnTo>
                    <a:pt x="14152" y="9519"/>
                  </a:lnTo>
                  <a:lnTo>
                    <a:pt x="14116" y="9189"/>
                  </a:lnTo>
                  <a:cubicBezTo>
                    <a:pt x="14116" y="9189"/>
                    <a:pt x="14015" y="9069"/>
                    <a:pt x="13826" y="8862"/>
                  </a:cubicBezTo>
                  <a:cubicBezTo>
                    <a:pt x="13054" y="8021"/>
                    <a:pt x="10860" y="5683"/>
                    <a:pt x="8427" y="3616"/>
                  </a:cubicBezTo>
                  <a:cubicBezTo>
                    <a:pt x="8380" y="3579"/>
                    <a:pt x="8333" y="3536"/>
                    <a:pt x="8285" y="3499"/>
                  </a:cubicBezTo>
                  <a:cubicBezTo>
                    <a:pt x="6051" y="1618"/>
                    <a:pt x="3632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0"/>
            <p:cNvSpPr/>
            <p:nvPr/>
          </p:nvSpPr>
          <p:spPr>
            <a:xfrm rot="10800000">
              <a:off x="5942977" y="21794"/>
              <a:ext cx="771681" cy="533931"/>
            </a:xfrm>
            <a:custGeom>
              <a:avLst/>
              <a:gdLst/>
              <a:ahLst/>
              <a:cxnLst/>
              <a:rect l="l" t="t" r="r" b="b"/>
              <a:pathLst>
                <a:path w="20299" h="14045" extrusionOk="0">
                  <a:moveTo>
                    <a:pt x="16273" y="1"/>
                  </a:moveTo>
                  <a:cubicBezTo>
                    <a:pt x="14430" y="1"/>
                    <a:pt x="12197" y="1204"/>
                    <a:pt x="9986" y="2881"/>
                  </a:cubicBezTo>
                  <a:cubicBezTo>
                    <a:pt x="9943" y="2909"/>
                    <a:pt x="9899" y="2946"/>
                    <a:pt x="9856" y="2978"/>
                  </a:cubicBezTo>
                  <a:cubicBezTo>
                    <a:pt x="9449" y="3286"/>
                    <a:pt x="9047" y="3613"/>
                    <a:pt x="8644" y="3950"/>
                  </a:cubicBezTo>
                  <a:cubicBezTo>
                    <a:pt x="8604" y="3986"/>
                    <a:pt x="8561" y="4023"/>
                    <a:pt x="8517" y="4056"/>
                  </a:cubicBezTo>
                  <a:cubicBezTo>
                    <a:pt x="4660" y="7322"/>
                    <a:pt x="1146" y="11557"/>
                    <a:pt x="229" y="12681"/>
                  </a:cubicBezTo>
                  <a:cubicBezTo>
                    <a:pt x="80" y="12867"/>
                    <a:pt x="1" y="12968"/>
                    <a:pt x="1" y="12968"/>
                  </a:cubicBezTo>
                  <a:lnTo>
                    <a:pt x="131" y="13711"/>
                  </a:lnTo>
                  <a:lnTo>
                    <a:pt x="189" y="14045"/>
                  </a:lnTo>
                  <a:cubicBezTo>
                    <a:pt x="189" y="14045"/>
                    <a:pt x="276" y="13998"/>
                    <a:pt x="443" y="13911"/>
                  </a:cubicBezTo>
                  <a:cubicBezTo>
                    <a:pt x="1596" y="13305"/>
                    <a:pt x="6476" y="10708"/>
                    <a:pt x="10849" y="7913"/>
                  </a:cubicBezTo>
                  <a:cubicBezTo>
                    <a:pt x="10904" y="7877"/>
                    <a:pt x="10962" y="7841"/>
                    <a:pt x="11016" y="7805"/>
                  </a:cubicBezTo>
                  <a:cubicBezTo>
                    <a:pt x="16027" y="4592"/>
                    <a:pt x="20299" y="1140"/>
                    <a:pt x="17405" y="175"/>
                  </a:cubicBezTo>
                  <a:cubicBezTo>
                    <a:pt x="17048" y="56"/>
                    <a:pt x="16670" y="1"/>
                    <a:pt x="16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0"/>
            <p:cNvSpPr/>
            <p:nvPr/>
          </p:nvSpPr>
          <p:spPr>
            <a:xfrm rot="10800000">
              <a:off x="6133626" y="2487647"/>
              <a:ext cx="971834" cy="586393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0"/>
            <p:cNvSpPr/>
            <p:nvPr/>
          </p:nvSpPr>
          <p:spPr>
            <a:xfrm rot="10800000">
              <a:off x="6794567" y="3043589"/>
              <a:ext cx="50903" cy="36267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0"/>
            <p:cNvSpPr/>
            <p:nvPr/>
          </p:nvSpPr>
          <p:spPr>
            <a:xfrm rot="10800000">
              <a:off x="6520398" y="3025379"/>
              <a:ext cx="54933" cy="39156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0"/>
            <p:cNvSpPr/>
            <p:nvPr/>
          </p:nvSpPr>
          <p:spPr>
            <a:xfrm rot="10800000">
              <a:off x="6227069" y="2906276"/>
              <a:ext cx="31059" cy="2239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0"/>
            <p:cNvSpPr/>
            <p:nvPr/>
          </p:nvSpPr>
          <p:spPr>
            <a:xfrm rot="10800000">
              <a:off x="6692989" y="2429825"/>
              <a:ext cx="109903" cy="88197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0"/>
            <p:cNvSpPr/>
            <p:nvPr/>
          </p:nvSpPr>
          <p:spPr>
            <a:xfrm rot="10800000">
              <a:off x="6249536" y="1876164"/>
              <a:ext cx="547427" cy="486791"/>
            </a:xfrm>
            <a:custGeom>
              <a:avLst/>
              <a:gdLst/>
              <a:ahLst/>
              <a:cxnLst/>
              <a:rect l="l" t="t" r="r" b="b"/>
              <a:pathLst>
                <a:path w="14400" h="12805" extrusionOk="0">
                  <a:moveTo>
                    <a:pt x="14389" y="1"/>
                  </a:moveTo>
                  <a:cubicBezTo>
                    <a:pt x="13819" y="458"/>
                    <a:pt x="13261" y="929"/>
                    <a:pt x="12699" y="1393"/>
                  </a:cubicBezTo>
                  <a:lnTo>
                    <a:pt x="10838" y="2971"/>
                  </a:lnTo>
                  <a:cubicBezTo>
                    <a:pt x="9765" y="3880"/>
                    <a:pt x="8711" y="4805"/>
                    <a:pt x="7651" y="5726"/>
                  </a:cubicBezTo>
                  <a:cubicBezTo>
                    <a:pt x="7611" y="5762"/>
                    <a:pt x="7571" y="5795"/>
                    <a:pt x="7531" y="5828"/>
                  </a:cubicBezTo>
                  <a:cubicBezTo>
                    <a:pt x="7405" y="5940"/>
                    <a:pt x="7275" y="6052"/>
                    <a:pt x="7148" y="6165"/>
                  </a:cubicBezTo>
                  <a:cubicBezTo>
                    <a:pt x="6966" y="6325"/>
                    <a:pt x="6785" y="6487"/>
                    <a:pt x="6600" y="6651"/>
                  </a:cubicBezTo>
                  <a:cubicBezTo>
                    <a:pt x="6564" y="6683"/>
                    <a:pt x="6527" y="6716"/>
                    <a:pt x="6487" y="6748"/>
                  </a:cubicBezTo>
                  <a:cubicBezTo>
                    <a:pt x="5494" y="7637"/>
                    <a:pt x="4497" y="8522"/>
                    <a:pt x="3511" y="9417"/>
                  </a:cubicBezTo>
                  <a:lnTo>
                    <a:pt x="1719" y="11078"/>
                  </a:lnTo>
                  <a:lnTo>
                    <a:pt x="838" y="11919"/>
                  </a:lnTo>
                  <a:cubicBezTo>
                    <a:pt x="693" y="12065"/>
                    <a:pt x="544" y="12206"/>
                    <a:pt x="400" y="12354"/>
                  </a:cubicBezTo>
                  <a:cubicBezTo>
                    <a:pt x="258" y="12495"/>
                    <a:pt x="121" y="12644"/>
                    <a:pt x="0" y="12804"/>
                  </a:cubicBezTo>
                  <a:cubicBezTo>
                    <a:pt x="113" y="12659"/>
                    <a:pt x="258" y="12539"/>
                    <a:pt x="396" y="12413"/>
                  </a:cubicBezTo>
                  <a:cubicBezTo>
                    <a:pt x="410" y="12401"/>
                    <a:pt x="422" y="12391"/>
                    <a:pt x="432" y="12380"/>
                  </a:cubicBezTo>
                  <a:lnTo>
                    <a:pt x="889" y="11973"/>
                  </a:lnTo>
                  <a:lnTo>
                    <a:pt x="1806" y="11176"/>
                  </a:lnTo>
                  <a:lnTo>
                    <a:pt x="3652" y="9573"/>
                  </a:lnTo>
                  <a:lnTo>
                    <a:pt x="5309" y="8127"/>
                  </a:lnTo>
                  <a:lnTo>
                    <a:pt x="5421" y="8032"/>
                  </a:lnTo>
                  <a:lnTo>
                    <a:pt x="7329" y="6368"/>
                  </a:lnTo>
                  <a:lnTo>
                    <a:pt x="10977" y="3130"/>
                  </a:lnTo>
                  <a:lnTo>
                    <a:pt x="12786" y="1495"/>
                  </a:lnTo>
                  <a:cubicBezTo>
                    <a:pt x="13326" y="1001"/>
                    <a:pt x="13867" y="512"/>
                    <a:pt x="14399" y="12"/>
                  </a:cubicBezTo>
                  <a:cubicBezTo>
                    <a:pt x="14396" y="8"/>
                    <a:pt x="14392" y="4"/>
                    <a:pt x="14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0"/>
            <p:cNvSpPr/>
            <p:nvPr/>
          </p:nvSpPr>
          <p:spPr>
            <a:xfrm rot="10800000">
              <a:off x="6544120" y="2102129"/>
              <a:ext cx="31895" cy="102985"/>
            </a:xfrm>
            <a:custGeom>
              <a:avLst/>
              <a:gdLst/>
              <a:ahLst/>
              <a:cxnLst/>
              <a:rect l="l" t="t" r="r" b="b"/>
              <a:pathLst>
                <a:path w="839" h="2709" extrusionOk="0">
                  <a:moveTo>
                    <a:pt x="106" y="1"/>
                  </a:moveTo>
                  <a:cubicBezTo>
                    <a:pt x="70" y="41"/>
                    <a:pt x="34" y="84"/>
                    <a:pt x="1" y="128"/>
                  </a:cubicBezTo>
                  <a:lnTo>
                    <a:pt x="675" y="2596"/>
                  </a:lnTo>
                  <a:lnTo>
                    <a:pt x="708" y="2709"/>
                  </a:lnTo>
                  <a:lnTo>
                    <a:pt x="839" y="2673"/>
                  </a:lnTo>
                  <a:lnTo>
                    <a:pt x="788" y="249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0"/>
            <p:cNvSpPr/>
            <p:nvPr/>
          </p:nvSpPr>
          <p:spPr>
            <a:xfrm rot="10800000">
              <a:off x="6503595" y="2134062"/>
              <a:ext cx="33226" cy="114884"/>
            </a:xfrm>
            <a:custGeom>
              <a:avLst/>
              <a:gdLst/>
              <a:ahLst/>
              <a:cxnLst/>
              <a:rect l="l" t="t" r="r" b="b"/>
              <a:pathLst>
                <a:path w="874" h="3022" extrusionOk="0">
                  <a:moveTo>
                    <a:pt x="112" y="1"/>
                  </a:moveTo>
                  <a:cubicBezTo>
                    <a:pt x="72" y="41"/>
                    <a:pt x="36" y="76"/>
                    <a:pt x="0" y="120"/>
                  </a:cubicBezTo>
                  <a:lnTo>
                    <a:pt x="688" y="2829"/>
                  </a:lnTo>
                  <a:lnTo>
                    <a:pt x="740" y="3021"/>
                  </a:lnTo>
                  <a:lnTo>
                    <a:pt x="874" y="2988"/>
                  </a:lnTo>
                  <a:lnTo>
                    <a:pt x="808" y="272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0"/>
            <p:cNvSpPr/>
            <p:nvPr/>
          </p:nvSpPr>
          <p:spPr>
            <a:xfrm rot="10800000">
              <a:off x="6501922" y="2014997"/>
              <a:ext cx="97776" cy="45087"/>
            </a:xfrm>
            <a:custGeom>
              <a:avLst/>
              <a:gdLst/>
              <a:ahLst/>
              <a:cxnLst/>
              <a:rect l="l" t="t" r="r" b="b"/>
              <a:pathLst>
                <a:path w="2572" h="1186" extrusionOk="0">
                  <a:moveTo>
                    <a:pt x="29" y="1"/>
                  </a:moveTo>
                  <a:cubicBezTo>
                    <a:pt x="13" y="1"/>
                    <a:pt x="7" y="6"/>
                    <a:pt x="1" y="11"/>
                  </a:cubicBezTo>
                  <a:lnTo>
                    <a:pt x="51" y="69"/>
                  </a:lnTo>
                  <a:lnTo>
                    <a:pt x="41" y="130"/>
                  </a:lnTo>
                  <a:cubicBezTo>
                    <a:pt x="51" y="134"/>
                    <a:pt x="76" y="145"/>
                    <a:pt x="120" y="160"/>
                  </a:cubicBezTo>
                  <a:cubicBezTo>
                    <a:pt x="439" y="290"/>
                    <a:pt x="1567" y="791"/>
                    <a:pt x="2437" y="1186"/>
                  </a:cubicBezTo>
                  <a:cubicBezTo>
                    <a:pt x="2481" y="1153"/>
                    <a:pt x="2528" y="1121"/>
                    <a:pt x="2571" y="1091"/>
                  </a:cubicBezTo>
                  <a:cubicBezTo>
                    <a:pt x="1124" y="438"/>
                    <a:pt x="504" y="167"/>
                    <a:pt x="232" y="65"/>
                  </a:cubicBezTo>
                  <a:cubicBezTo>
                    <a:pt x="106" y="15"/>
                    <a:pt x="54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0"/>
            <p:cNvSpPr/>
            <p:nvPr/>
          </p:nvSpPr>
          <p:spPr>
            <a:xfrm rot="10800000">
              <a:off x="6804490" y="1463465"/>
              <a:ext cx="452996" cy="520968"/>
            </a:xfrm>
            <a:custGeom>
              <a:avLst/>
              <a:gdLst/>
              <a:ahLst/>
              <a:cxnLst/>
              <a:rect l="l" t="t" r="r" b="b"/>
              <a:pathLst>
                <a:path w="11916" h="13704" extrusionOk="0">
                  <a:moveTo>
                    <a:pt x="0" y="1"/>
                  </a:moveTo>
                  <a:lnTo>
                    <a:pt x="0" y="1"/>
                  </a:lnTo>
                  <a:cubicBezTo>
                    <a:pt x="686" y="349"/>
                    <a:pt x="1332" y="759"/>
                    <a:pt x="1944" y="1219"/>
                  </a:cubicBezTo>
                  <a:cubicBezTo>
                    <a:pt x="2560" y="1673"/>
                    <a:pt x="3141" y="2169"/>
                    <a:pt x="3692" y="2699"/>
                  </a:cubicBezTo>
                  <a:cubicBezTo>
                    <a:pt x="4805" y="3746"/>
                    <a:pt x="5824" y="4892"/>
                    <a:pt x="6770" y="6092"/>
                  </a:cubicBezTo>
                  <a:cubicBezTo>
                    <a:pt x="7735" y="7278"/>
                    <a:pt x="8623" y="8529"/>
                    <a:pt x="9479" y="9801"/>
                  </a:cubicBezTo>
                  <a:cubicBezTo>
                    <a:pt x="9907" y="10436"/>
                    <a:pt x="10320" y="11081"/>
                    <a:pt x="10726" y="11731"/>
                  </a:cubicBezTo>
                  <a:cubicBezTo>
                    <a:pt x="11135" y="12380"/>
                    <a:pt x="11527" y="13039"/>
                    <a:pt x="11915" y="13703"/>
                  </a:cubicBezTo>
                  <a:cubicBezTo>
                    <a:pt x="11244" y="12321"/>
                    <a:pt x="10472" y="10987"/>
                    <a:pt x="9653" y="9686"/>
                  </a:cubicBezTo>
                  <a:cubicBezTo>
                    <a:pt x="8829" y="8387"/>
                    <a:pt x="7937" y="7129"/>
                    <a:pt x="6984" y="5922"/>
                  </a:cubicBezTo>
                  <a:cubicBezTo>
                    <a:pt x="6505" y="5320"/>
                    <a:pt x="5998" y="4736"/>
                    <a:pt x="5476" y="4170"/>
                  </a:cubicBezTo>
                  <a:cubicBezTo>
                    <a:pt x="4957" y="3601"/>
                    <a:pt x="4413" y="3054"/>
                    <a:pt x="3837" y="2543"/>
                  </a:cubicBezTo>
                  <a:cubicBezTo>
                    <a:pt x="2691" y="1512"/>
                    <a:pt x="1419" y="59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0"/>
            <p:cNvSpPr/>
            <p:nvPr/>
          </p:nvSpPr>
          <p:spPr>
            <a:xfrm rot="10800000">
              <a:off x="7087479" y="1811841"/>
              <a:ext cx="123133" cy="50751"/>
            </a:xfrm>
            <a:custGeom>
              <a:avLst/>
              <a:gdLst/>
              <a:ahLst/>
              <a:cxnLst/>
              <a:rect l="l" t="t" r="r" b="b"/>
              <a:pathLst>
                <a:path w="3239" h="1335" extrusionOk="0">
                  <a:moveTo>
                    <a:pt x="3191" y="1"/>
                  </a:moveTo>
                  <a:lnTo>
                    <a:pt x="3039" y="59"/>
                  </a:lnTo>
                  <a:lnTo>
                    <a:pt x="0" y="1223"/>
                  </a:lnTo>
                  <a:cubicBezTo>
                    <a:pt x="29" y="1259"/>
                    <a:pt x="55" y="1299"/>
                    <a:pt x="84" y="1335"/>
                  </a:cubicBezTo>
                  <a:lnTo>
                    <a:pt x="3148" y="164"/>
                  </a:lnTo>
                  <a:lnTo>
                    <a:pt x="3238" y="128"/>
                  </a:lnTo>
                  <a:lnTo>
                    <a:pt x="3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0"/>
            <p:cNvSpPr/>
            <p:nvPr/>
          </p:nvSpPr>
          <p:spPr>
            <a:xfrm rot="10800000">
              <a:off x="7058397" y="1771810"/>
              <a:ext cx="119407" cy="60711"/>
            </a:xfrm>
            <a:custGeom>
              <a:avLst/>
              <a:gdLst/>
              <a:ahLst/>
              <a:cxnLst/>
              <a:rect l="l" t="t" r="r" b="b"/>
              <a:pathLst>
                <a:path w="3141" h="1597" extrusionOk="0">
                  <a:moveTo>
                    <a:pt x="3082" y="0"/>
                  </a:moveTo>
                  <a:cubicBezTo>
                    <a:pt x="3038" y="22"/>
                    <a:pt x="2991" y="44"/>
                    <a:pt x="2944" y="65"/>
                  </a:cubicBezTo>
                  <a:cubicBezTo>
                    <a:pt x="2074" y="486"/>
                    <a:pt x="772" y="1117"/>
                    <a:pt x="0" y="1491"/>
                  </a:cubicBezTo>
                  <a:cubicBezTo>
                    <a:pt x="29" y="1527"/>
                    <a:pt x="62" y="1563"/>
                    <a:pt x="94" y="1596"/>
                  </a:cubicBezTo>
                  <a:cubicBezTo>
                    <a:pt x="1023" y="1150"/>
                    <a:pt x="2622" y="374"/>
                    <a:pt x="3043" y="171"/>
                  </a:cubicBezTo>
                  <a:cubicBezTo>
                    <a:pt x="3093" y="145"/>
                    <a:pt x="3130" y="127"/>
                    <a:pt x="3140" y="124"/>
                  </a:cubicBezTo>
                  <a:lnTo>
                    <a:pt x="3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0"/>
            <p:cNvSpPr/>
            <p:nvPr/>
          </p:nvSpPr>
          <p:spPr>
            <a:xfrm rot="10800000">
              <a:off x="6963433" y="1745808"/>
              <a:ext cx="27599" cy="59685"/>
            </a:xfrm>
            <a:custGeom>
              <a:avLst/>
              <a:gdLst/>
              <a:ahLst/>
              <a:cxnLst/>
              <a:rect l="l" t="t" r="r" b="b"/>
              <a:pathLst>
                <a:path w="726" h="1570" extrusionOk="0">
                  <a:moveTo>
                    <a:pt x="639" y="0"/>
                  </a:moveTo>
                  <a:lnTo>
                    <a:pt x="73" y="1338"/>
                  </a:lnTo>
                  <a:lnTo>
                    <a:pt x="1" y="1516"/>
                  </a:lnTo>
                  <a:lnTo>
                    <a:pt x="127" y="1570"/>
                  </a:lnTo>
                  <a:lnTo>
                    <a:pt x="175" y="1465"/>
                  </a:lnTo>
                  <a:lnTo>
                    <a:pt x="726" y="142"/>
                  </a:lnTo>
                  <a:cubicBezTo>
                    <a:pt x="697" y="94"/>
                    <a:pt x="667" y="47"/>
                    <a:pt x="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0"/>
            <p:cNvSpPr/>
            <p:nvPr/>
          </p:nvSpPr>
          <p:spPr>
            <a:xfrm rot="10800000">
              <a:off x="6297246" y="913339"/>
              <a:ext cx="499983" cy="418401"/>
            </a:xfrm>
            <a:custGeom>
              <a:avLst/>
              <a:gdLst/>
              <a:ahLst/>
              <a:cxnLst/>
              <a:rect l="l" t="t" r="r" b="b"/>
              <a:pathLst>
                <a:path w="13152" h="11006" extrusionOk="0">
                  <a:moveTo>
                    <a:pt x="13151" y="0"/>
                  </a:moveTo>
                  <a:cubicBezTo>
                    <a:pt x="11781" y="464"/>
                    <a:pt x="10497" y="1168"/>
                    <a:pt x="9283" y="1955"/>
                  </a:cubicBezTo>
                  <a:cubicBezTo>
                    <a:pt x="8982" y="2158"/>
                    <a:pt x="8684" y="2361"/>
                    <a:pt x="8387" y="2571"/>
                  </a:cubicBezTo>
                  <a:cubicBezTo>
                    <a:pt x="8097" y="2785"/>
                    <a:pt x="7814" y="3010"/>
                    <a:pt x="7524" y="3231"/>
                  </a:cubicBezTo>
                  <a:cubicBezTo>
                    <a:pt x="7234" y="3448"/>
                    <a:pt x="6959" y="3681"/>
                    <a:pt x="6679" y="3913"/>
                  </a:cubicBezTo>
                  <a:cubicBezTo>
                    <a:pt x="6404" y="4149"/>
                    <a:pt x="6121" y="4373"/>
                    <a:pt x="5856" y="4620"/>
                  </a:cubicBezTo>
                  <a:lnTo>
                    <a:pt x="5055" y="5352"/>
                  </a:lnTo>
                  <a:lnTo>
                    <a:pt x="4275" y="6110"/>
                  </a:lnTo>
                  <a:cubicBezTo>
                    <a:pt x="4014" y="6360"/>
                    <a:pt x="3768" y="6625"/>
                    <a:pt x="3514" y="6882"/>
                  </a:cubicBezTo>
                  <a:cubicBezTo>
                    <a:pt x="3257" y="7136"/>
                    <a:pt x="3013" y="7404"/>
                    <a:pt x="2770" y="7673"/>
                  </a:cubicBezTo>
                  <a:cubicBezTo>
                    <a:pt x="1799" y="8739"/>
                    <a:pt x="856" y="9841"/>
                    <a:pt x="0" y="11005"/>
                  </a:cubicBezTo>
                  <a:cubicBezTo>
                    <a:pt x="476" y="10458"/>
                    <a:pt x="951" y="9918"/>
                    <a:pt x="1440" y="9392"/>
                  </a:cubicBezTo>
                  <a:cubicBezTo>
                    <a:pt x="1683" y="9123"/>
                    <a:pt x="1925" y="8859"/>
                    <a:pt x="2176" y="8597"/>
                  </a:cubicBezTo>
                  <a:cubicBezTo>
                    <a:pt x="2419" y="8333"/>
                    <a:pt x="2669" y="8072"/>
                    <a:pt x="2923" y="7814"/>
                  </a:cubicBezTo>
                  <a:cubicBezTo>
                    <a:pt x="3931" y="6788"/>
                    <a:pt x="4949" y="5766"/>
                    <a:pt x="6037" y="4823"/>
                  </a:cubicBezTo>
                  <a:cubicBezTo>
                    <a:pt x="7111" y="3866"/>
                    <a:pt x="8221" y="2948"/>
                    <a:pt x="9402" y="2129"/>
                  </a:cubicBezTo>
                  <a:cubicBezTo>
                    <a:pt x="9689" y="1908"/>
                    <a:pt x="10001" y="1730"/>
                    <a:pt x="10298" y="1530"/>
                  </a:cubicBezTo>
                  <a:lnTo>
                    <a:pt x="10751" y="1237"/>
                  </a:lnTo>
                  <a:lnTo>
                    <a:pt x="11223" y="973"/>
                  </a:lnTo>
                  <a:lnTo>
                    <a:pt x="11690" y="707"/>
                  </a:lnTo>
                  <a:cubicBezTo>
                    <a:pt x="11846" y="617"/>
                    <a:pt x="12003" y="526"/>
                    <a:pt x="12169" y="457"/>
                  </a:cubicBezTo>
                  <a:lnTo>
                    <a:pt x="131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0"/>
            <p:cNvSpPr/>
            <p:nvPr/>
          </p:nvSpPr>
          <p:spPr>
            <a:xfrm rot="10800000">
              <a:off x="6486336" y="1220620"/>
              <a:ext cx="5132" cy="83445"/>
            </a:xfrm>
            <a:custGeom>
              <a:avLst/>
              <a:gdLst/>
              <a:ahLst/>
              <a:cxnLst/>
              <a:rect l="l" t="t" r="r" b="b"/>
              <a:pathLst>
                <a:path w="135" h="2195" extrusionOk="0">
                  <a:moveTo>
                    <a:pt x="134" y="1"/>
                  </a:moveTo>
                  <a:cubicBezTo>
                    <a:pt x="91" y="30"/>
                    <a:pt x="44" y="59"/>
                    <a:pt x="0" y="88"/>
                  </a:cubicBezTo>
                  <a:lnTo>
                    <a:pt x="0" y="2195"/>
                  </a:lnTo>
                  <a:lnTo>
                    <a:pt x="134" y="219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0"/>
            <p:cNvSpPr/>
            <p:nvPr/>
          </p:nvSpPr>
          <p:spPr>
            <a:xfrm rot="10800000">
              <a:off x="6516558" y="1196632"/>
              <a:ext cx="10796" cy="81202"/>
            </a:xfrm>
            <a:custGeom>
              <a:avLst/>
              <a:gdLst/>
              <a:ahLst/>
              <a:cxnLst/>
              <a:rect l="l" t="t" r="r" b="b"/>
              <a:pathLst>
                <a:path w="284" h="2136" extrusionOk="0">
                  <a:moveTo>
                    <a:pt x="131" y="0"/>
                  </a:moveTo>
                  <a:cubicBezTo>
                    <a:pt x="88" y="33"/>
                    <a:pt x="44" y="69"/>
                    <a:pt x="1" y="105"/>
                  </a:cubicBezTo>
                  <a:lnTo>
                    <a:pt x="139" y="2035"/>
                  </a:lnTo>
                  <a:lnTo>
                    <a:pt x="150" y="2136"/>
                  </a:lnTo>
                  <a:lnTo>
                    <a:pt x="284" y="2125"/>
                  </a:lnTo>
                  <a:lnTo>
                    <a:pt x="273" y="193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0"/>
            <p:cNvSpPr/>
            <p:nvPr/>
          </p:nvSpPr>
          <p:spPr>
            <a:xfrm rot="10800000">
              <a:off x="6478923" y="1092127"/>
              <a:ext cx="112222" cy="45695"/>
            </a:xfrm>
            <a:custGeom>
              <a:avLst/>
              <a:gdLst/>
              <a:ahLst/>
              <a:cxnLst/>
              <a:rect l="l" t="t" r="r" b="b"/>
              <a:pathLst>
                <a:path w="2952" h="1202" extrusionOk="0">
                  <a:moveTo>
                    <a:pt x="65" y="1"/>
                  </a:moveTo>
                  <a:lnTo>
                    <a:pt x="0" y="121"/>
                  </a:lnTo>
                  <a:cubicBezTo>
                    <a:pt x="11" y="124"/>
                    <a:pt x="51" y="143"/>
                    <a:pt x="112" y="164"/>
                  </a:cubicBezTo>
                  <a:cubicBezTo>
                    <a:pt x="544" y="338"/>
                    <a:pt x="2092" y="926"/>
                    <a:pt x="2818" y="1202"/>
                  </a:cubicBezTo>
                  <a:cubicBezTo>
                    <a:pt x="2861" y="1169"/>
                    <a:pt x="2905" y="1136"/>
                    <a:pt x="2952" y="1107"/>
                  </a:cubicBezTo>
                  <a:cubicBezTo>
                    <a:pt x="1951" y="727"/>
                    <a:pt x="678" y="240"/>
                    <a:pt x="229" y="66"/>
                  </a:cubicBezTo>
                  <a:cubicBezTo>
                    <a:pt x="134" y="30"/>
                    <a:pt x="80" y="5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0"/>
            <p:cNvSpPr/>
            <p:nvPr/>
          </p:nvSpPr>
          <p:spPr>
            <a:xfrm rot="10800000">
              <a:off x="6038929" y="34491"/>
              <a:ext cx="670750" cy="497930"/>
            </a:xfrm>
            <a:custGeom>
              <a:avLst/>
              <a:gdLst/>
              <a:ahLst/>
              <a:cxnLst/>
              <a:rect l="l" t="t" r="r" b="b"/>
              <a:pathLst>
                <a:path w="17644" h="13098" extrusionOk="0">
                  <a:moveTo>
                    <a:pt x="17644" y="1"/>
                  </a:moveTo>
                  <a:cubicBezTo>
                    <a:pt x="15997" y="821"/>
                    <a:pt x="14399" y="1731"/>
                    <a:pt x="12850" y="2725"/>
                  </a:cubicBezTo>
                  <a:cubicBezTo>
                    <a:pt x="11305" y="3721"/>
                    <a:pt x="9797" y="4777"/>
                    <a:pt x="8329" y="5883"/>
                  </a:cubicBezTo>
                  <a:cubicBezTo>
                    <a:pt x="6871" y="7003"/>
                    <a:pt x="5436" y="8152"/>
                    <a:pt x="4043" y="9352"/>
                  </a:cubicBezTo>
                  <a:cubicBezTo>
                    <a:pt x="2654" y="10557"/>
                    <a:pt x="1291" y="11792"/>
                    <a:pt x="0" y="13098"/>
                  </a:cubicBezTo>
                  <a:cubicBezTo>
                    <a:pt x="685" y="12489"/>
                    <a:pt x="1371" y="11879"/>
                    <a:pt x="2074" y="11289"/>
                  </a:cubicBezTo>
                  <a:cubicBezTo>
                    <a:pt x="2767" y="10687"/>
                    <a:pt x="3470" y="10095"/>
                    <a:pt x="4177" y="9516"/>
                  </a:cubicBezTo>
                  <a:cubicBezTo>
                    <a:pt x="5595" y="8348"/>
                    <a:pt x="7027" y="7202"/>
                    <a:pt x="8492" y="6100"/>
                  </a:cubicBezTo>
                  <a:cubicBezTo>
                    <a:pt x="9946" y="4979"/>
                    <a:pt x="11450" y="3932"/>
                    <a:pt x="12966" y="2899"/>
                  </a:cubicBezTo>
                  <a:cubicBezTo>
                    <a:pt x="13728" y="2394"/>
                    <a:pt x="14493" y="1883"/>
                    <a:pt x="15279" y="1411"/>
                  </a:cubicBezTo>
                  <a:cubicBezTo>
                    <a:pt x="16048" y="908"/>
                    <a:pt x="16857" y="476"/>
                    <a:pt x="17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0"/>
            <p:cNvSpPr/>
            <p:nvPr/>
          </p:nvSpPr>
          <p:spPr>
            <a:xfrm rot="10800000">
              <a:off x="6328951" y="347779"/>
              <a:ext cx="11063" cy="98461"/>
            </a:xfrm>
            <a:custGeom>
              <a:avLst/>
              <a:gdLst/>
              <a:ahLst/>
              <a:cxnLst/>
              <a:rect l="l" t="t" r="r" b="b"/>
              <a:pathLst>
                <a:path w="291" h="2590" extrusionOk="0">
                  <a:moveTo>
                    <a:pt x="131" y="1"/>
                  </a:moveTo>
                  <a:cubicBezTo>
                    <a:pt x="88" y="29"/>
                    <a:pt x="44" y="66"/>
                    <a:pt x="1" y="98"/>
                  </a:cubicBezTo>
                  <a:lnTo>
                    <a:pt x="153" y="2484"/>
                  </a:lnTo>
                  <a:lnTo>
                    <a:pt x="157" y="2590"/>
                  </a:lnTo>
                  <a:lnTo>
                    <a:pt x="291" y="2578"/>
                  </a:lnTo>
                  <a:lnTo>
                    <a:pt x="280" y="239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0"/>
            <p:cNvSpPr/>
            <p:nvPr/>
          </p:nvSpPr>
          <p:spPr>
            <a:xfrm rot="10800000">
              <a:off x="6374418" y="311398"/>
              <a:ext cx="16461" cy="94165"/>
            </a:xfrm>
            <a:custGeom>
              <a:avLst/>
              <a:gdLst/>
              <a:ahLst/>
              <a:cxnLst/>
              <a:rect l="l" t="t" r="r" b="b"/>
              <a:pathLst>
                <a:path w="433" h="2477" extrusionOk="0">
                  <a:moveTo>
                    <a:pt x="127" y="0"/>
                  </a:moveTo>
                  <a:cubicBezTo>
                    <a:pt x="87" y="36"/>
                    <a:pt x="44" y="73"/>
                    <a:pt x="0" y="106"/>
                  </a:cubicBezTo>
                  <a:lnTo>
                    <a:pt x="273" y="2303"/>
                  </a:lnTo>
                  <a:lnTo>
                    <a:pt x="295" y="2477"/>
                  </a:lnTo>
                  <a:lnTo>
                    <a:pt x="432" y="2462"/>
                  </a:lnTo>
                  <a:lnTo>
                    <a:pt x="400" y="220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0"/>
            <p:cNvSpPr/>
            <p:nvPr/>
          </p:nvSpPr>
          <p:spPr>
            <a:xfrm rot="10800000">
              <a:off x="6295877" y="254868"/>
              <a:ext cx="128493" cy="26383"/>
            </a:xfrm>
            <a:custGeom>
              <a:avLst/>
              <a:gdLst/>
              <a:ahLst/>
              <a:cxnLst/>
              <a:rect l="l" t="t" r="r" b="b"/>
              <a:pathLst>
                <a:path w="3380" h="694" extrusionOk="0">
                  <a:moveTo>
                    <a:pt x="26" y="1"/>
                  </a:moveTo>
                  <a:lnTo>
                    <a:pt x="1" y="135"/>
                  </a:lnTo>
                  <a:lnTo>
                    <a:pt x="120" y="156"/>
                  </a:lnTo>
                  <a:lnTo>
                    <a:pt x="3213" y="693"/>
                  </a:lnTo>
                  <a:cubicBezTo>
                    <a:pt x="3268" y="657"/>
                    <a:pt x="3326" y="621"/>
                    <a:pt x="3380" y="585"/>
                  </a:cubicBezTo>
                  <a:lnTo>
                    <a:pt x="269" y="4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0"/>
            <p:cNvSpPr/>
            <p:nvPr/>
          </p:nvSpPr>
          <p:spPr>
            <a:xfrm rot="10800000">
              <a:off x="6764953" y="465210"/>
              <a:ext cx="518573" cy="343130"/>
            </a:xfrm>
            <a:custGeom>
              <a:avLst/>
              <a:gdLst/>
              <a:ahLst/>
              <a:cxnLst/>
              <a:rect l="l" t="t" r="r" b="b"/>
              <a:pathLst>
                <a:path w="13641" h="9026" extrusionOk="0">
                  <a:moveTo>
                    <a:pt x="0" y="0"/>
                  </a:moveTo>
                  <a:lnTo>
                    <a:pt x="486" y="171"/>
                  </a:lnTo>
                  <a:cubicBezTo>
                    <a:pt x="646" y="228"/>
                    <a:pt x="809" y="275"/>
                    <a:pt x="961" y="355"/>
                  </a:cubicBezTo>
                  <a:cubicBezTo>
                    <a:pt x="1269" y="504"/>
                    <a:pt x="1588" y="631"/>
                    <a:pt x="1882" y="802"/>
                  </a:cubicBezTo>
                  <a:cubicBezTo>
                    <a:pt x="2183" y="965"/>
                    <a:pt x="2487" y="1120"/>
                    <a:pt x="2781" y="1291"/>
                  </a:cubicBezTo>
                  <a:lnTo>
                    <a:pt x="3659" y="1820"/>
                  </a:lnTo>
                  <a:cubicBezTo>
                    <a:pt x="4812" y="2553"/>
                    <a:pt x="5946" y="3314"/>
                    <a:pt x="7056" y="4116"/>
                  </a:cubicBezTo>
                  <a:cubicBezTo>
                    <a:pt x="8173" y="4902"/>
                    <a:pt x="9268" y="5726"/>
                    <a:pt x="10363" y="6545"/>
                  </a:cubicBezTo>
                  <a:lnTo>
                    <a:pt x="13641" y="9025"/>
                  </a:lnTo>
                  <a:lnTo>
                    <a:pt x="13641" y="9025"/>
                  </a:lnTo>
                  <a:lnTo>
                    <a:pt x="12082" y="7680"/>
                  </a:lnTo>
                  <a:cubicBezTo>
                    <a:pt x="11556" y="7245"/>
                    <a:pt x="11023" y="6810"/>
                    <a:pt x="10490" y="6378"/>
                  </a:cubicBezTo>
                  <a:cubicBezTo>
                    <a:pt x="9420" y="5523"/>
                    <a:pt x="8321" y="4703"/>
                    <a:pt x="7212" y="3895"/>
                  </a:cubicBezTo>
                  <a:cubicBezTo>
                    <a:pt x="6088" y="3108"/>
                    <a:pt x="4949" y="2339"/>
                    <a:pt x="3767" y="1642"/>
                  </a:cubicBezTo>
                  <a:cubicBezTo>
                    <a:pt x="2578" y="965"/>
                    <a:pt x="1346" y="2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0"/>
            <p:cNvSpPr/>
            <p:nvPr/>
          </p:nvSpPr>
          <p:spPr>
            <a:xfrm rot="10800000">
              <a:off x="7113938" y="689350"/>
              <a:ext cx="98613" cy="38624"/>
            </a:xfrm>
            <a:custGeom>
              <a:avLst/>
              <a:gdLst/>
              <a:ahLst/>
              <a:cxnLst/>
              <a:rect l="l" t="t" r="r" b="b"/>
              <a:pathLst>
                <a:path w="2594" h="1016" extrusionOk="0">
                  <a:moveTo>
                    <a:pt x="2546" y="0"/>
                  </a:moveTo>
                  <a:cubicBezTo>
                    <a:pt x="2484" y="22"/>
                    <a:pt x="2419" y="47"/>
                    <a:pt x="2354" y="69"/>
                  </a:cubicBezTo>
                  <a:cubicBezTo>
                    <a:pt x="1603" y="341"/>
                    <a:pt x="689" y="671"/>
                    <a:pt x="1" y="914"/>
                  </a:cubicBezTo>
                  <a:cubicBezTo>
                    <a:pt x="44" y="950"/>
                    <a:pt x="84" y="983"/>
                    <a:pt x="128" y="1016"/>
                  </a:cubicBezTo>
                  <a:cubicBezTo>
                    <a:pt x="860" y="755"/>
                    <a:pt x="1792" y="417"/>
                    <a:pt x="2499" y="163"/>
                  </a:cubicBezTo>
                  <a:cubicBezTo>
                    <a:pt x="2531" y="152"/>
                    <a:pt x="2564" y="141"/>
                    <a:pt x="2593" y="131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0"/>
            <p:cNvSpPr/>
            <p:nvPr/>
          </p:nvSpPr>
          <p:spPr>
            <a:xfrm rot="10800000">
              <a:off x="7066532" y="656429"/>
              <a:ext cx="99829" cy="40563"/>
            </a:xfrm>
            <a:custGeom>
              <a:avLst/>
              <a:gdLst/>
              <a:ahLst/>
              <a:cxnLst/>
              <a:rect l="l" t="t" r="r" b="b"/>
              <a:pathLst>
                <a:path w="2626" h="1067" extrusionOk="0">
                  <a:moveTo>
                    <a:pt x="2578" y="0"/>
                  </a:moveTo>
                  <a:lnTo>
                    <a:pt x="2382" y="77"/>
                  </a:lnTo>
                  <a:lnTo>
                    <a:pt x="1" y="973"/>
                  </a:lnTo>
                  <a:cubicBezTo>
                    <a:pt x="48" y="1006"/>
                    <a:pt x="91" y="1034"/>
                    <a:pt x="138" y="1067"/>
                  </a:cubicBezTo>
                  <a:lnTo>
                    <a:pt x="2520" y="171"/>
                  </a:lnTo>
                  <a:lnTo>
                    <a:pt x="2625" y="131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0"/>
            <p:cNvSpPr/>
            <p:nvPr/>
          </p:nvSpPr>
          <p:spPr>
            <a:xfrm rot="10800000">
              <a:off x="6982897" y="636698"/>
              <a:ext cx="7451" cy="59457"/>
            </a:xfrm>
            <a:custGeom>
              <a:avLst/>
              <a:gdLst/>
              <a:ahLst/>
              <a:cxnLst/>
              <a:rect l="l" t="t" r="r" b="b"/>
              <a:pathLst>
                <a:path w="196" h="1564" extrusionOk="0">
                  <a:moveTo>
                    <a:pt x="0" y="0"/>
                  </a:moveTo>
                  <a:lnTo>
                    <a:pt x="51" y="1342"/>
                  </a:lnTo>
                  <a:lnTo>
                    <a:pt x="58" y="1563"/>
                  </a:lnTo>
                  <a:lnTo>
                    <a:pt x="196" y="1560"/>
                  </a:lnTo>
                  <a:lnTo>
                    <a:pt x="189" y="1447"/>
                  </a:lnTo>
                  <a:lnTo>
                    <a:pt x="142" y="117"/>
                  </a:lnTo>
                  <a:cubicBezTo>
                    <a:pt x="95" y="80"/>
                    <a:pt x="48" y="3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6" name="Google Shape;2676;p40"/>
            <p:cNvGrpSpPr/>
            <p:nvPr/>
          </p:nvGrpSpPr>
          <p:grpSpPr>
            <a:xfrm>
              <a:off x="5284512" y="-407"/>
              <a:ext cx="640301" cy="2640536"/>
              <a:chOff x="7099616" y="-395"/>
              <a:chExt cx="390380" cy="1609886"/>
            </a:xfrm>
          </p:grpSpPr>
          <p:sp>
            <p:nvSpPr>
              <p:cNvPr id="2677" name="Google Shape;2677;p40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0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0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0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0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0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0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0"/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0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0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0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0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0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0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0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0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0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0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0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0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0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0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0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0" name="Google Shape;2700;p40"/>
            <p:cNvGrpSpPr/>
            <p:nvPr/>
          </p:nvGrpSpPr>
          <p:grpSpPr>
            <a:xfrm rot="10800000" flipH="1">
              <a:off x="7264618" y="-7603"/>
              <a:ext cx="1232776" cy="2165317"/>
              <a:chOff x="7801383" y="2969578"/>
              <a:chExt cx="1246613" cy="2189622"/>
            </a:xfrm>
          </p:grpSpPr>
          <p:sp>
            <p:nvSpPr>
              <p:cNvPr id="2701" name="Google Shape;2701;p40"/>
              <p:cNvSpPr/>
              <p:nvPr/>
            </p:nvSpPr>
            <p:spPr>
              <a:xfrm>
                <a:off x="8043305" y="3282142"/>
                <a:ext cx="295238" cy="1877058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0"/>
              <p:cNvSpPr/>
              <p:nvPr/>
            </p:nvSpPr>
            <p:spPr>
              <a:xfrm>
                <a:off x="8285183" y="3631993"/>
                <a:ext cx="762813" cy="490017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0"/>
              <p:cNvSpPr/>
              <p:nvPr/>
            </p:nvSpPr>
            <p:spPr>
              <a:xfrm>
                <a:off x="7876222" y="3649178"/>
                <a:ext cx="436695" cy="354304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0"/>
              <p:cNvSpPr/>
              <p:nvPr/>
            </p:nvSpPr>
            <p:spPr>
              <a:xfrm>
                <a:off x="8331483" y="3283953"/>
                <a:ext cx="432851" cy="291792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0"/>
              <p:cNvSpPr/>
              <p:nvPr/>
            </p:nvSpPr>
            <p:spPr>
              <a:xfrm>
                <a:off x="7935819" y="2969622"/>
                <a:ext cx="395698" cy="506848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8028240" y="3437739"/>
                <a:ext cx="303279" cy="183204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7801383" y="4016214"/>
                <a:ext cx="480474" cy="238779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8261327" y="4343843"/>
                <a:ext cx="413634" cy="37679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8270295" y="4110889"/>
                <a:ext cx="370340" cy="20670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8285183" y="3653287"/>
                <a:ext cx="561938" cy="425959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0"/>
              <p:cNvSpPr/>
              <p:nvPr/>
            </p:nvSpPr>
            <p:spPr>
              <a:xfrm>
                <a:off x="7967804" y="3652182"/>
                <a:ext cx="338709" cy="322761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0"/>
              <p:cNvSpPr/>
              <p:nvPr/>
            </p:nvSpPr>
            <p:spPr>
              <a:xfrm>
                <a:off x="8264640" y="4353606"/>
                <a:ext cx="289495" cy="35037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8281826" y="4117339"/>
                <a:ext cx="272531" cy="183646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7877150" y="4036404"/>
                <a:ext cx="38752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8331483" y="3301006"/>
                <a:ext cx="331950" cy="252828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8058680" y="2969578"/>
                <a:ext cx="258438" cy="449506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8089295" y="3441671"/>
                <a:ext cx="242225" cy="170481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Google Shape;2640;p40"/>
          <p:cNvSpPr txBox="1">
            <a:spLocks/>
          </p:cNvSpPr>
          <p:nvPr/>
        </p:nvSpPr>
        <p:spPr>
          <a:xfrm>
            <a:off x="4503337" y="1012561"/>
            <a:ext cx="4007119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Tulpen One"/>
              <a:buNone/>
              <a:defRPr sz="30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r" rtl="1"/>
            <a:r>
              <a:rPr lang="fa-IR" sz="1400" dirty="0"/>
              <a:t>برپایی نمایشگاه دست سازه های دانشجویان خوابگاهی ویژه تمامی رشته های </a:t>
            </a:r>
            <a:r>
              <a:rPr lang="fa-IR" sz="1400" dirty="0" smtClean="0"/>
              <a:t>نقاشی،گرافیک،کامپیوتر،انیمیشن </a:t>
            </a:r>
            <a:r>
              <a:rPr lang="fa-IR" sz="1400" dirty="0"/>
              <a:t>به همراه بازدید ریاست دانشکده فنی و حرفه ای دختران اصفهان سرکار خانم روزبهی به مناسبت هفته خوابگاه به انجام رسید.</a:t>
            </a:r>
            <a:endParaRPr lang="en-US" sz="1400" dirty="0"/>
          </a:p>
        </p:txBody>
      </p:sp>
      <p:sp>
        <p:nvSpPr>
          <p:cNvPr id="92" name="Google Shape;2677;p40"/>
          <p:cNvSpPr/>
          <p:nvPr/>
        </p:nvSpPr>
        <p:spPr>
          <a:xfrm rot="10800000">
            <a:off x="2758663" y="1026364"/>
            <a:ext cx="625283" cy="542295"/>
          </a:xfrm>
          <a:custGeom>
            <a:avLst/>
            <a:gdLst/>
            <a:ahLst/>
            <a:cxnLst/>
            <a:rect l="l" t="t" r="r" b="b"/>
            <a:pathLst>
              <a:path w="16448" h="14265" extrusionOk="0">
                <a:moveTo>
                  <a:pt x="8433" y="0"/>
                </a:moveTo>
                <a:cubicBezTo>
                  <a:pt x="6328" y="0"/>
                  <a:pt x="7854" y="11404"/>
                  <a:pt x="7854" y="11404"/>
                </a:cubicBezTo>
                <a:cubicBezTo>
                  <a:pt x="7854" y="11404"/>
                  <a:pt x="4041" y="536"/>
                  <a:pt x="2032" y="536"/>
                </a:cubicBezTo>
                <a:cubicBezTo>
                  <a:pt x="2023" y="536"/>
                  <a:pt x="2014" y="537"/>
                  <a:pt x="2005" y="537"/>
                </a:cubicBezTo>
                <a:cubicBezTo>
                  <a:pt x="0" y="631"/>
                  <a:pt x="5272" y="12081"/>
                  <a:pt x="8778" y="14265"/>
                </a:cubicBezTo>
                <a:cubicBezTo>
                  <a:pt x="8778" y="14265"/>
                  <a:pt x="16447" y="1893"/>
                  <a:pt x="14391" y="1262"/>
                </a:cubicBezTo>
                <a:cubicBezTo>
                  <a:pt x="14331" y="1244"/>
                  <a:pt x="14270" y="1235"/>
                  <a:pt x="14209" y="1235"/>
                </a:cubicBezTo>
                <a:cubicBezTo>
                  <a:pt x="12170" y="1235"/>
                  <a:pt x="9464" y="11106"/>
                  <a:pt x="9464" y="11106"/>
                </a:cubicBezTo>
                <a:cubicBezTo>
                  <a:pt x="9464" y="11106"/>
                  <a:pt x="10544" y="0"/>
                  <a:pt x="84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2679;p40"/>
          <p:cNvSpPr/>
          <p:nvPr/>
        </p:nvSpPr>
        <p:spPr>
          <a:xfrm rot="10800000">
            <a:off x="3018941" y="985529"/>
            <a:ext cx="94203" cy="94469"/>
          </a:xfrm>
          <a:custGeom>
            <a:avLst/>
            <a:gdLst/>
            <a:ahLst/>
            <a:cxnLst/>
            <a:rect l="l" t="t" r="r" b="b"/>
            <a:pathLst>
              <a:path w="2478" h="2485" extrusionOk="0">
                <a:moveTo>
                  <a:pt x="1" y="0"/>
                </a:moveTo>
                <a:cubicBezTo>
                  <a:pt x="1" y="0"/>
                  <a:pt x="308" y="2484"/>
                  <a:pt x="1284" y="2484"/>
                </a:cubicBezTo>
                <a:cubicBezTo>
                  <a:pt x="1285" y="2484"/>
                  <a:pt x="1286" y="2484"/>
                  <a:pt x="1288" y="2484"/>
                </a:cubicBezTo>
                <a:cubicBezTo>
                  <a:pt x="2267" y="2481"/>
                  <a:pt x="2477" y="0"/>
                  <a:pt x="2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126911" y="2931849"/>
            <a:ext cx="3005977" cy="172747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33"/>
          <p:cNvSpPr/>
          <p:nvPr/>
        </p:nvSpPr>
        <p:spPr>
          <a:xfrm>
            <a:off x="5324214" y="238775"/>
            <a:ext cx="39" cy="195"/>
          </a:xfrm>
          <a:custGeom>
            <a:avLst/>
            <a:gdLst/>
            <a:ahLst/>
            <a:cxnLst/>
            <a:rect l="l" t="t" r="r" b="b"/>
            <a:pathLst>
              <a:path w="1" h="5" extrusionOk="0"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9FA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1" name="Google Shape;1761;p33"/>
          <p:cNvGrpSpPr/>
          <p:nvPr/>
        </p:nvGrpSpPr>
        <p:grpSpPr>
          <a:xfrm rot="4647045">
            <a:off x="7272527" y="3634978"/>
            <a:ext cx="1778985" cy="1644422"/>
            <a:chOff x="7418325" y="-49354"/>
            <a:chExt cx="1778985" cy="1644422"/>
          </a:xfrm>
        </p:grpSpPr>
        <p:sp>
          <p:nvSpPr>
            <p:cNvPr id="1762" name="Google Shape;1762;p33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3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3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3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3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3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3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3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3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3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960;p34"/>
          <p:cNvSpPr txBox="1">
            <a:spLocks/>
          </p:cNvSpPr>
          <p:nvPr/>
        </p:nvSpPr>
        <p:spPr>
          <a:xfrm>
            <a:off x="4602870" y="2204047"/>
            <a:ext cx="401695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Tulpen One"/>
              <a:buNone/>
              <a:defRPr sz="6000" b="1" i="0" u="none" strike="noStrike" cap="none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 rtl="1"/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</a:rPr>
              <a:t>رشته نمایشنامه</a:t>
            </a:r>
            <a:endParaRPr lang="fa-I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Google Shape;1962;p34"/>
          <p:cNvSpPr txBox="1">
            <a:spLocks/>
          </p:cNvSpPr>
          <p:nvPr/>
        </p:nvSpPr>
        <p:spPr>
          <a:xfrm flipH="1">
            <a:off x="4924184" y="4595345"/>
            <a:ext cx="3525999" cy="867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محدثه باقری رتبه اول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83" y="3100445"/>
            <a:ext cx="1022403" cy="1403422"/>
          </a:xfrm>
          <a:prstGeom prst="rect">
            <a:avLst/>
          </a:prstGeom>
        </p:spPr>
      </p:pic>
      <p:sp>
        <p:nvSpPr>
          <p:cNvPr id="114" name="Google Shape;1960;p34"/>
          <p:cNvSpPr txBox="1">
            <a:spLocks/>
          </p:cNvSpPr>
          <p:nvPr/>
        </p:nvSpPr>
        <p:spPr>
          <a:xfrm>
            <a:off x="443798" y="2204047"/>
            <a:ext cx="401695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Tulpen One"/>
              <a:buNone/>
              <a:defRPr sz="6000" b="1" i="0" u="none" strike="noStrike" cap="none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 rtl="1"/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</a:rPr>
              <a:t>رشته خوشنویسی</a:t>
            </a:r>
            <a:endParaRPr lang="fa-I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5" name="Google Shape;1962;p34"/>
          <p:cNvSpPr txBox="1">
            <a:spLocks/>
          </p:cNvSpPr>
          <p:nvPr/>
        </p:nvSpPr>
        <p:spPr>
          <a:xfrm flipH="1">
            <a:off x="765112" y="4595345"/>
            <a:ext cx="3525999" cy="867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فاطمه شاه حسینی رتبه اول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73" y="3059446"/>
            <a:ext cx="1022403" cy="1403422"/>
          </a:xfrm>
          <a:prstGeom prst="rect">
            <a:avLst/>
          </a:prstGeom>
        </p:spPr>
      </p:pic>
      <p:sp>
        <p:nvSpPr>
          <p:cNvPr id="117" name="Google Shape;1960;p34"/>
          <p:cNvSpPr txBox="1">
            <a:spLocks/>
          </p:cNvSpPr>
          <p:nvPr/>
        </p:nvSpPr>
        <p:spPr>
          <a:xfrm>
            <a:off x="2736592" y="303182"/>
            <a:ext cx="3439391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Tulpen One"/>
              <a:buNone/>
              <a:defRPr sz="6000" b="1" i="0" u="none" strike="noStrike" cap="none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 rtl="1"/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</a:rPr>
              <a:t>جشنواره پروین اعتصامی</a:t>
            </a:r>
            <a:endParaRPr lang="fa-IR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8" name="Google Shape;1962;p34"/>
          <p:cNvSpPr txBox="1">
            <a:spLocks/>
          </p:cNvSpPr>
          <p:nvPr/>
        </p:nvSpPr>
        <p:spPr>
          <a:xfrm flipH="1">
            <a:off x="2495250" y="845901"/>
            <a:ext cx="3525999" cy="867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درخشش دانشجویان آموزشکده فنی وحرفه ای دختران اصفهان در دومین </a:t>
            </a:r>
            <a:r>
              <a:rPr lang="fa-IR" b="1" dirty="0" smtClean="0">
                <a:cs typeface="B Nazanin" panose="00000400000000000000" pitchFamily="2" charset="-78"/>
              </a:rPr>
              <a:t>جشنواره سراسری علمی ،فرهنگی و </a:t>
            </a:r>
            <a:r>
              <a:rPr lang="fa-IR" b="1" dirty="0" smtClean="0">
                <a:cs typeface="B Nazanin" panose="00000400000000000000" pitchFamily="2" charset="-78"/>
              </a:rPr>
              <a:t>هنری پروین اعتصامی </a:t>
            </a:r>
            <a:r>
              <a:rPr lang="fa-IR" b="1" dirty="0" smtClean="0">
                <a:cs typeface="B Nazanin" panose="00000400000000000000" pitchFamily="2" charset="-78"/>
              </a:rPr>
              <a:t>ویژه دانشجویان </a:t>
            </a:r>
            <a:r>
              <a:rPr lang="fa-IR" b="1" dirty="0" smtClean="0">
                <a:cs typeface="B Nazanin" panose="00000400000000000000" pitchFamily="2" charset="-78"/>
              </a:rPr>
              <a:t>دختر</a:t>
            </a: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119" name="Google Shape;2209;p37"/>
          <p:cNvGrpSpPr/>
          <p:nvPr/>
        </p:nvGrpSpPr>
        <p:grpSpPr>
          <a:xfrm rot="3785951" flipH="1">
            <a:off x="-1144664" y="-1523219"/>
            <a:ext cx="4067685" cy="2774137"/>
            <a:chOff x="5143571" y="1692850"/>
            <a:chExt cx="4067685" cy="2774137"/>
          </a:xfrm>
        </p:grpSpPr>
        <p:sp>
          <p:nvSpPr>
            <p:cNvPr id="120" name="Google Shape;2210;p37"/>
            <p:cNvSpPr/>
            <p:nvPr/>
          </p:nvSpPr>
          <p:spPr>
            <a:xfrm rot="10800000" flipH="1">
              <a:off x="6196271" y="3237635"/>
              <a:ext cx="3014986" cy="859790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211;p37"/>
            <p:cNvSpPr/>
            <p:nvPr/>
          </p:nvSpPr>
          <p:spPr>
            <a:xfrm rot="10800000" flipH="1">
              <a:off x="5961350" y="2332080"/>
              <a:ext cx="1358968" cy="162206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" name="Google Shape;2212;p37"/>
            <p:cNvGrpSpPr/>
            <p:nvPr/>
          </p:nvGrpSpPr>
          <p:grpSpPr>
            <a:xfrm rot="10800000" flipH="1">
              <a:off x="5143571" y="2096324"/>
              <a:ext cx="1715182" cy="1699518"/>
              <a:chOff x="2547657" y="959163"/>
              <a:chExt cx="1078392" cy="1069687"/>
            </a:xfrm>
          </p:grpSpPr>
          <p:sp>
            <p:nvSpPr>
              <p:cNvPr id="155" name="Google Shape;2213;p37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214;p37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215;p37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216;p37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217;p37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218;p37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219;p37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220;p37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221;p37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222;p37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223;p37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224;p37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225;p37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226;p37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227;p37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228;p37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" name="Google Shape;2229;p37"/>
            <p:cNvSpPr/>
            <p:nvPr/>
          </p:nvSpPr>
          <p:spPr>
            <a:xfrm rot="10800000" flipH="1">
              <a:off x="7943707" y="4073262"/>
              <a:ext cx="295516" cy="374870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230;p37"/>
            <p:cNvSpPr/>
            <p:nvPr/>
          </p:nvSpPr>
          <p:spPr>
            <a:xfrm rot="10800000" flipH="1">
              <a:off x="7908912" y="3706744"/>
              <a:ext cx="280803" cy="36727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" name="Google Shape;2231;p37"/>
            <p:cNvGrpSpPr/>
            <p:nvPr/>
          </p:nvGrpSpPr>
          <p:grpSpPr>
            <a:xfrm rot="10800000" flipH="1">
              <a:off x="7392848" y="4050668"/>
              <a:ext cx="462435" cy="381492"/>
              <a:chOff x="3961851" y="558662"/>
              <a:chExt cx="290748" cy="240113"/>
            </a:xfrm>
          </p:grpSpPr>
          <p:sp>
            <p:nvSpPr>
              <p:cNvPr id="153" name="Google Shape;2232;p37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233;p37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2234;p37"/>
            <p:cNvGrpSpPr/>
            <p:nvPr/>
          </p:nvGrpSpPr>
          <p:grpSpPr>
            <a:xfrm rot="10800000" flipH="1">
              <a:off x="7526589" y="3633714"/>
              <a:ext cx="292230" cy="424466"/>
              <a:chOff x="4045939" y="794047"/>
              <a:chExt cx="183735" cy="267161"/>
            </a:xfrm>
          </p:grpSpPr>
          <p:sp>
            <p:nvSpPr>
              <p:cNvPr id="151" name="Google Shape;2235;p37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236;p37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" name="Google Shape;2237;p37"/>
            <p:cNvSpPr/>
            <p:nvPr/>
          </p:nvSpPr>
          <p:spPr>
            <a:xfrm rot="10800000" flipH="1">
              <a:off x="8017761" y="4069429"/>
              <a:ext cx="225925" cy="282232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238;p37"/>
            <p:cNvSpPr/>
            <p:nvPr/>
          </p:nvSpPr>
          <p:spPr>
            <a:xfrm rot="10800000" flipH="1">
              <a:off x="7947124" y="3761212"/>
              <a:ext cx="246774" cy="316640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2239;p37"/>
            <p:cNvGrpSpPr/>
            <p:nvPr/>
          </p:nvGrpSpPr>
          <p:grpSpPr>
            <a:xfrm rot="10800000" flipH="1">
              <a:off x="8387259" y="4038686"/>
              <a:ext cx="311333" cy="428300"/>
              <a:chOff x="4587071" y="536741"/>
              <a:chExt cx="195746" cy="269575"/>
            </a:xfrm>
          </p:grpSpPr>
          <p:sp>
            <p:nvSpPr>
              <p:cNvPr id="149" name="Google Shape;2240;p37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241;p37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2242;p37"/>
            <p:cNvGrpSpPr/>
            <p:nvPr/>
          </p:nvGrpSpPr>
          <p:grpSpPr>
            <a:xfrm rot="10800000" flipH="1">
              <a:off x="8337263" y="3664430"/>
              <a:ext cx="319213" cy="385181"/>
              <a:chOff x="4555637" y="799440"/>
              <a:chExt cx="200700" cy="242435"/>
            </a:xfrm>
          </p:grpSpPr>
          <p:sp>
            <p:nvSpPr>
              <p:cNvPr id="147" name="Google Shape;2243;p37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244;p37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2245;p37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246;p37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247;p37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248;p37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249;p37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250;p37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251;p37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252;p37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253;p37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254;p37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255;p37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256;p37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257;p37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258;p37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259;p37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60;p37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960;p34"/>
          <p:cNvSpPr txBox="1">
            <a:spLocks/>
          </p:cNvSpPr>
          <p:nvPr/>
        </p:nvSpPr>
        <p:spPr>
          <a:xfrm>
            <a:off x="2555983" y="2183559"/>
            <a:ext cx="401695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Tulpen One"/>
              <a:buNone/>
              <a:defRPr sz="6000" b="1" i="0" u="none" strike="noStrike" cap="none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 rtl="1"/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</a:rPr>
              <a:t>رشته گلیم</a:t>
            </a:r>
            <a:endParaRPr lang="fa-I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2" name="Google Shape;1962;p34"/>
          <p:cNvSpPr txBox="1">
            <a:spLocks/>
          </p:cNvSpPr>
          <p:nvPr/>
        </p:nvSpPr>
        <p:spPr>
          <a:xfrm flipH="1">
            <a:off x="2877297" y="4574857"/>
            <a:ext cx="3525999" cy="867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مهرنوش شفی رتبه اول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94" y="3124078"/>
            <a:ext cx="1022403" cy="14034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 Season by Slidesgo">
  <a:themeElements>
    <a:clrScheme name="Simple Light">
      <a:dk1>
        <a:srgbClr val="FFECB4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491</Words>
  <Application>Microsoft Office PowerPoint</Application>
  <PresentationFormat>On-screen Show (16:9)</PresentationFormat>
  <Paragraphs>48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Muli Regular</vt:lpstr>
      <vt:lpstr>Barlow</vt:lpstr>
      <vt:lpstr>Roboto Slab Regular</vt:lpstr>
      <vt:lpstr>Bahiana</vt:lpstr>
      <vt:lpstr>Arial</vt:lpstr>
      <vt:lpstr>B Nazanin</vt:lpstr>
      <vt:lpstr>YEKAN PLUS</vt:lpstr>
      <vt:lpstr>Wingdings</vt:lpstr>
      <vt:lpstr>Tulpen One</vt:lpstr>
      <vt:lpstr>B Yas</vt:lpstr>
      <vt:lpstr>Spring Season by Slidesgo</vt:lpstr>
      <vt:lpstr>PowerPoint Presentation</vt:lpstr>
      <vt:lpstr>PowerPoint Presentation</vt:lpstr>
      <vt:lpstr>بازگشایی دانشکده</vt:lpstr>
      <vt:lpstr>PowerPoint Presentation</vt:lpstr>
      <vt:lpstr>درگذشت نابهنگام بانو تینا اصحابی  دانشجوی رشته انیمیشن آَموزشکده فنی دختران اصفهان</vt:lpstr>
      <vt:lpstr>جلسه پرسش و پاسخ با دانشجویان خوابگاه</vt:lpstr>
      <vt:lpstr>نمایشگاه دست ساخته</vt:lpstr>
      <vt:lpstr>نمایشگاه دست ساخته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SEASON</dc:title>
  <dc:creator>Mahdiwm Panahi</dc:creator>
  <cp:lastModifiedBy>PNE</cp:lastModifiedBy>
  <cp:revision>31</cp:revision>
  <dcterms:modified xsi:type="dcterms:W3CDTF">2022-10-01T07:13:19Z</dcterms:modified>
</cp:coreProperties>
</file>